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4.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25.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97" r:id="rId1"/>
  </p:sldMasterIdLst>
  <p:notesMasterIdLst>
    <p:notesMasterId r:id="rId50"/>
  </p:notesMasterIdLst>
  <p:sldIdLst>
    <p:sldId id="256" r:id="rId2"/>
    <p:sldId id="257" r:id="rId3"/>
    <p:sldId id="291" r:id="rId4"/>
    <p:sldId id="258" r:id="rId5"/>
    <p:sldId id="261" r:id="rId6"/>
    <p:sldId id="259" r:id="rId7"/>
    <p:sldId id="310" r:id="rId8"/>
    <p:sldId id="308" r:id="rId9"/>
    <p:sldId id="309" r:id="rId10"/>
    <p:sldId id="281" r:id="rId11"/>
    <p:sldId id="295" r:id="rId12"/>
    <p:sldId id="296" r:id="rId13"/>
    <p:sldId id="303" r:id="rId14"/>
    <p:sldId id="262" r:id="rId15"/>
    <p:sldId id="263" r:id="rId16"/>
    <p:sldId id="264" r:id="rId17"/>
    <p:sldId id="265" r:id="rId18"/>
    <p:sldId id="269" r:id="rId19"/>
    <p:sldId id="270" r:id="rId20"/>
    <p:sldId id="271" r:id="rId21"/>
    <p:sldId id="272" r:id="rId22"/>
    <p:sldId id="273" r:id="rId23"/>
    <p:sldId id="283" r:id="rId24"/>
    <p:sldId id="307" r:id="rId25"/>
    <p:sldId id="284" r:id="rId26"/>
    <p:sldId id="268" r:id="rId27"/>
    <p:sldId id="285" r:id="rId28"/>
    <p:sldId id="286" r:id="rId29"/>
    <p:sldId id="311" r:id="rId30"/>
    <p:sldId id="290" r:id="rId31"/>
    <p:sldId id="306" r:id="rId32"/>
    <p:sldId id="287" r:id="rId33"/>
    <p:sldId id="288" r:id="rId34"/>
    <p:sldId id="289" r:id="rId35"/>
    <p:sldId id="304" r:id="rId36"/>
    <p:sldId id="274" r:id="rId37"/>
    <p:sldId id="275" r:id="rId38"/>
    <p:sldId id="276" r:id="rId39"/>
    <p:sldId id="277" r:id="rId40"/>
    <p:sldId id="278" r:id="rId41"/>
    <p:sldId id="279" r:id="rId42"/>
    <p:sldId id="280" r:id="rId43"/>
    <p:sldId id="297" r:id="rId44"/>
    <p:sldId id="302" r:id="rId45"/>
    <p:sldId id="293" r:id="rId46"/>
    <p:sldId id="298" r:id="rId47"/>
    <p:sldId id="299" r:id="rId48"/>
    <p:sldId id="305" r:id="rId4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960" autoAdjust="0"/>
    <p:restoredTop sz="82201" autoAdjust="0"/>
  </p:normalViewPr>
  <p:slideViewPr>
    <p:cSldViewPr snapToGrid="0">
      <p:cViewPr varScale="1">
        <p:scale>
          <a:sx n="82" d="100"/>
          <a:sy n="82" d="100"/>
        </p:scale>
        <p:origin x="404" y="60"/>
      </p:cViewPr>
      <p:guideLst/>
    </p:cSldViewPr>
  </p:slideViewPr>
  <p:notesTextViewPr>
    <p:cViewPr>
      <p:scale>
        <a:sx n="3" d="2"/>
        <a:sy n="3" d="2"/>
      </p:scale>
      <p:origin x="0" y="0"/>
    </p:cViewPr>
  </p:notesTextViewPr>
  <p:sorterViewPr>
    <p:cViewPr>
      <p:scale>
        <a:sx n="100" d="100"/>
        <a:sy n="100" d="100"/>
      </p:scale>
      <p:origin x="0" y="-9342"/>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EE0EE68-B16E-4D36-8B34-78F809069C46}" type="doc">
      <dgm:prSet loTypeId="urn:microsoft.com/office/officeart/2005/8/layout/cycle3" loCatId="cycle" qsTypeId="urn:microsoft.com/office/officeart/2005/8/quickstyle/simple1" qsCatId="simple" csTypeId="urn:microsoft.com/office/officeart/2005/8/colors/colorful4" csCatId="colorful" phldr="1"/>
      <dgm:spPr/>
      <dgm:t>
        <a:bodyPr/>
        <a:lstStyle/>
        <a:p>
          <a:endParaRPr lang="en-US"/>
        </a:p>
      </dgm:t>
    </dgm:pt>
    <dgm:pt modelId="{D517B451-6435-44FE-8A9F-CE3B34B3115F}">
      <dgm:prSet phldrT="[Text]"/>
      <dgm:spPr/>
      <dgm:t>
        <a:bodyPr/>
        <a:lstStyle/>
        <a:p>
          <a:r>
            <a:rPr lang="en-US" dirty="0"/>
            <a:t>Business Processes</a:t>
          </a:r>
        </a:p>
      </dgm:t>
    </dgm:pt>
    <dgm:pt modelId="{3E27DCBC-F3D6-475C-8721-E09D6008E21D}" type="parTrans" cxnId="{F394BF15-AEB7-4BAE-82A6-1DF8277E403B}">
      <dgm:prSet/>
      <dgm:spPr/>
      <dgm:t>
        <a:bodyPr/>
        <a:lstStyle/>
        <a:p>
          <a:endParaRPr lang="en-US"/>
        </a:p>
      </dgm:t>
    </dgm:pt>
    <dgm:pt modelId="{4AD6679C-F280-4B89-B569-E1D3AAB01D7B}" type="sibTrans" cxnId="{F394BF15-AEB7-4BAE-82A6-1DF8277E403B}">
      <dgm:prSet/>
      <dgm:spPr/>
      <dgm:t>
        <a:bodyPr/>
        <a:lstStyle/>
        <a:p>
          <a:endParaRPr lang="en-US"/>
        </a:p>
      </dgm:t>
    </dgm:pt>
    <dgm:pt modelId="{73290AD4-5B47-4034-A638-F2328B14EF55}">
      <dgm:prSet phldrT="[Text]"/>
      <dgm:spPr/>
      <dgm:t>
        <a:bodyPr/>
        <a:lstStyle/>
        <a:p>
          <a:r>
            <a:rPr lang="en-US" dirty="0"/>
            <a:t>Issues with Source Data</a:t>
          </a:r>
        </a:p>
      </dgm:t>
    </dgm:pt>
    <dgm:pt modelId="{D8A342B5-C2ED-446F-8ED1-A3ADE78F598F}" type="parTrans" cxnId="{6CC8D83D-CA08-40AD-87BF-420C315BDDA5}">
      <dgm:prSet/>
      <dgm:spPr/>
      <dgm:t>
        <a:bodyPr/>
        <a:lstStyle/>
        <a:p>
          <a:endParaRPr lang="en-US"/>
        </a:p>
      </dgm:t>
    </dgm:pt>
    <dgm:pt modelId="{1176FB6B-ADAB-4433-BA66-8B668F016011}" type="sibTrans" cxnId="{6CC8D83D-CA08-40AD-87BF-420C315BDDA5}">
      <dgm:prSet/>
      <dgm:spPr/>
      <dgm:t>
        <a:bodyPr/>
        <a:lstStyle/>
        <a:p>
          <a:endParaRPr lang="en-US"/>
        </a:p>
      </dgm:t>
    </dgm:pt>
    <dgm:pt modelId="{5288821C-A787-4DA6-8109-7A8F048D7D66}">
      <dgm:prSet phldrT="[Text]"/>
      <dgm:spPr/>
      <dgm:t>
        <a:bodyPr/>
        <a:lstStyle/>
        <a:p>
          <a:r>
            <a:rPr lang="en-US" dirty="0"/>
            <a:t>Organizing for Analysis</a:t>
          </a:r>
        </a:p>
      </dgm:t>
    </dgm:pt>
    <dgm:pt modelId="{9184387D-B386-4A76-B268-59BDF37424B2}" type="parTrans" cxnId="{CB50EBC1-A68F-49EF-B7A7-72B11098B5CC}">
      <dgm:prSet/>
      <dgm:spPr/>
      <dgm:t>
        <a:bodyPr/>
        <a:lstStyle/>
        <a:p>
          <a:endParaRPr lang="en-US"/>
        </a:p>
      </dgm:t>
    </dgm:pt>
    <dgm:pt modelId="{0DC292F3-68EA-41CE-8357-5CEBE7993B96}" type="sibTrans" cxnId="{CB50EBC1-A68F-49EF-B7A7-72B11098B5CC}">
      <dgm:prSet/>
      <dgm:spPr/>
      <dgm:t>
        <a:bodyPr/>
        <a:lstStyle/>
        <a:p>
          <a:endParaRPr lang="en-US"/>
        </a:p>
      </dgm:t>
    </dgm:pt>
    <dgm:pt modelId="{623F2A5A-9BAB-419A-87F3-0E5368030324}">
      <dgm:prSet phldrT="[Text]"/>
      <dgm:spPr/>
      <dgm:t>
        <a:bodyPr/>
        <a:lstStyle/>
        <a:p>
          <a:r>
            <a:rPr lang="en-US" dirty="0"/>
            <a:t>*Interpreting*</a:t>
          </a:r>
        </a:p>
      </dgm:t>
    </dgm:pt>
    <dgm:pt modelId="{1181FD6A-D397-436C-B290-93E065AA9DA8}" type="parTrans" cxnId="{E80D4859-8784-43ED-8B91-ED42A8FED372}">
      <dgm:prSet/>
      <dgm:spPr/>
      <dgm:t>
        <a:bodyPr/>
        <a:lstStyle/>
        <a:p>
          <a:endParaRPr lang="en-US"/>
        </a:p>
      </dgm:t>
    </dgm:pt>
    <dgm:pt modelId="{D6F9EA5D-453C-4CF6-BED0-EEB86CDA750C}" type="sibTrans" cxnId="{E80D4859-8784-43ED-8B91-ED42A8FED372}">
      <dgm:prSet/>
      <dgm:spPr/>
      <dgm:t>
        <a:bodyPr/>
        <a:lstStyle/>
        <a:p>
          <a:endParaRPr lang="en-US"/>
        </a:p>
      </dgm:t>
    </dgm:pt>
    <dgm:pt modelId="{2A342145-5502-4A34-BF6C-AA74E6A3E44A}" type="pres">
      <dgm:prSet presAssocID="{0EE0EE68-B16E-4D36-8B34-78F809069C46}" presName="Name0" presStyleCnt="0">
        <dgm:presLayoutVars>
          <dgm:dir/>
          <dgm:resizeHandles val="exact"/>
        </dgm:presLayoutVars>
      </dgm:prSet>
      <dgm:spPr/>
    </dgm:pt>
    <dgm:pt modelId="{CB72F155-A2A2-457E-A18B-7AC7D9804CBF}" type="pres">
      <dgm:prSet presAssocID="{0EE0EE68-B16E-4D36-8B34-78F809069C46}" presName="cycle" presStyleCnt="0"/>
      <dgm:spPr/>
    </dgm:pt>
    <dgm:pt modelId="{0CD43A98-0CBA-41EC-A22E-6E5E84C6FAA7}" type="pres">
      <dgm:prSet presAssocID="{D517B451-6435-44FE-8A9F-CE3B34B3115F}" presName="nodeFirstNode" presStyleLbl="node1" presStyleIdx="0" presStyleCnt="4" custScaleX="57658" custScaleY="66770" custRadScaleRad="110008" custRadScaleInc="14113">
        <dgm:presLayoutVars>
          <dgm:bulletEnabled val="1"/>
        </dgm:presLayoutVars>
      </dgm:prSet>
      <dgm:spPr/>
    </dgm:pt>
    <dgm:pt modelId="{DD76DA58-F32C-4210-93E7-1FC76E96BB3D}" type="pres">
      <dgm:prSet presAssocID="{4AD6679C-F280-4B89-B569-E1D3AAB01D7B}" presName="sibTransFirstNode" presStyleLbl="bgShp" presStyleIdx="0" presStyleCnt="1" custScaleX="128158"/>
      <dgm:spPr/>
    </dgm:pt>
    <dgm:pt modelId="{0BBF3093-25D2-4790-9259-821DF0F7696A}" type="pres">
      <dgm:prSet presAssocID="{73290AD4-5B47-4034-A638-F2328B14EF55}" presName="nodeFollowingNodes" presStyleLbl="node1" presStyleIdx="1" presStyleCnt="4" custScaleX="63497" custScaleY="52961" custRadScaleRad="180430" custRadScaleInc="-18005">
        <dgm:presLayoutVars>
          <dgm:bulletEnabled val="1"/>
        </dgm:presLayoutVars>
      </dgm:prSet>
      <dgm:spPr/>
    </dgm:pt>
    <dgm:pt modelId="{79C6C989-1EA0-4B83-80BC-B626A4BEFF89}" type="pres">
      <dgm:prSet presAssocID="{5288821C-A787-4DA6-8109-7A8F048D7D66}" presName="nodeFollowingNodes" presStyleLbl="node1" presStyleIdx="2" presStyleCnt="4" custScaleX="62760" custScaleY="65578" custRadScaleRad="159818" custRadScaleInc="-77526">
        <dgm:presLayoutVars>
          <dgm:bulletEnabled val="1"/>
        </dgm:presLayoutVars>
      </dgm:prSet>
      <dgm:spPr/>
    </dgm:pt>
    <dgm:pt modelId="{3A8CE09F-26CF-447D-A809-5601F1E19C98}" type="pres">
      <dgm:prSet presAssocID="{623F2A5A-9BAB-419A-87F3-0E5368030324}" presName="nodeFollowingNodes" presStyleLbl="node1" presStyleIdx="3" presStyleCnt="4" custScaleX="69572" custScaleY="58998" custRadScaleRad="126738" custRadScaleInc="-82876">
        <dgm:presLayoutVars>
          <dgm:bulletEnabled val="1"/>
        </dgm:presLayoutVars>
      </dgm:prSet>
      <dgm:spPr/>
    </dgm:pt>
  </dgm:ptLst>
  <dgm:cxnLst>
    <dgm:cxn modelId="{F394BF15-AEB7-4BAE-82A6-1DF8277E403B}" srcId="{0EE0EE68-B16E-4D36-8B34-78F809069C46}" destId="{D517B451-6435-44FE-8A9F-CE3B34B3115F}" srcOrd="0" destOrd="0" parTransId="{3E27DCBC-F3D6-475C-8721-E09D6008E21D}" sibTransId="{4AD6679C-F280-4B89-B569-E1D3AAB01D7B}"/>
    <dgm:cxn modelId="{8FE91B36-30A9-445E-BD74-F7528CEC4538}" type="presOf" srcId="{73290AD4-5B47-4034-A638-F2328B14EF55}" destId="{0BBF3093-25D2-4790-9259-821DF0F7696A}" srcOrd="0" destOrd="0" presId="urn:microsoft.com/office/officeart/2005/8/layout/cycle3"/>
    <dgm:cxn modelId="{01C9C23D-0BFD-42E0-AA03-C9302494724F}" type="presOf" srcId="{0EE0EE68-B16E-4D36-8B34-78F809069C46}" destId="{2A342145-5502-4A34-BF6C-AA74E6A3E44A}" srcOrd="0" destOrd="0" presId="urn:microsoft.com/office/officeart/2005/8/layout/cycle3"/>
    <dgm:cxn modelId="{6CC8D83D-CA08-40AD-87BF-420C315BDDA5}" srcId="{0EE0EE68-B16E-4D36-8B34-78F809069C46}" destId="{73290AD4-5B47-4034-A638-F2328B14EF55}" srcOrd="1" destOrd="0" parTransId="{D8A342B5-C2ED-446F-8ED1-A3ADE78F598F}" sibTransId="{1176FB6B-ADAB-4433-BA66-8B668F016011}"/>
    <dgm:cxn modelId="{20BAB043-54D5-4DA0-B0B7-F2E86351AD90}" type="presOf" srcId="{D517B451-6435-44FE-8A9F-CE3B34B3115F}" destId="{0CD43A98-0CBA-41EC-A22E-6E5E84C6FAA7}" srcOrd="0" destOrd="0" presId="urn:microsoft.com/office/officeart/2005/8/layout/cycle3"/>
    <dgm:cxn modelId="{E80D4859-8784-43ED-8B91-ED42A8FED372}" srcId="{0EE0EE68-B16E-4D36-8B34-78F809069C46}" destId="{623F2A5A-9BAB-419A-87F3-0E5368030324}" srcOrd="3" destOrd="0" parTransId="{1181FD6A-D397-436C-B290-93E065AA9DA8}" sibTransId="{D6F9EA5D-453C-4CF6-BED0-EEB86CDA750C}"/>
    <dgm:cxn modelId="{CB50EBC1-A68F-49EF-B7A7-72B11098B5CC}" srcId="{0EE0EE68-B16E-4D36-8B34-78F809069C46}" destId="{5288821C-A787-4DA6-8109-7A8F048D7D66}" srcOrd="2" destOrd="0" parTransId="{9184387D-B386-4A76-B268-59BDF37424B2}" sibTransId="{0DC292F3-68EA-41CE-8357-5CEBE7993B96}"/>
    <dgm:cxn modelId="{F55E0DC4-4D92-4B38-96B8-C4EC305F47AB}" type="presOf" srcId="{5288821C-A787-4DA6-8109-7A8F048D7D66}" destId="{79C6C989-1EA0-4B83-80BC-B626A4BEFF89}" srcOrd="0" destOrd="0" presId="urn:microsoft.com/office/officeart/2005/8/layout/cycle3"/>
    <dgm:cxn modelId="{F5FCBED1-1F89-4F13-9ABE-A0333E8ADF53}" type="presOf" srcId="{623F2A5A-9BAB-419A-87F3-0E5368030324}" destId="{3A8CE09F-26CF-447D-A809-5601F1E19C98}" srcOrd="0" destOrd="0" presId="urn:microsoft.com/office/officeart/2005/8/layout/cycle3"/>
    <dgm:cxn modelId="{5AE7AEF4-BB88-4C49-96DB-B8F4B6C48162}" type="presOf" srcId="{4AD6679C-F280-4B89-B569-E1D3AAB01D7B}" destId="{DD76DA58-F32C-4210-93E7-1FC76E96BB3D}" srcOrd="0" destOrd="0" presId="urn:microsoft.com/office/officeart/2005/8/layout/cycle3"/>
    <dgm:cxn modelId="{0AFA6B5E-A44D-47B3-B2EC-F246664D4C97}" type="presParOf" srcId="{2A342145-5502-4A34-BF6C-AA74E6A3E44A}" destId="{CB72F155-A2A2-457E-A18B-7AC7D9804CBF}" srcOrd="0" destOrd="0" presId="urn:microsoft.com/office/officeart/2005/8/layout/cycle3"/>
    <dgm:cxn modelId="{DE930648-A767-491B-BB86-120BC92D50E3}" type="presParOf" srcId="{CB72F155-A2A2-457E-A18B-7AC7D9804CBF}" destId="{0CD43A98-0CBA-41EC-A22E-6E5E84C6FAA7}" srcOrd="0" destOrd="0" presId="urn:microsoft.com/office/officeart/2005/8/layout/cycle3"/>
    <dgm:cxn modelId="{A3F3B001-2A6E-413D-8E42-4FF02AE91F1F}" type="presParOf" srcId="{CB72F155-A2A2-457E-A18B-7AC7D9804CBF}" destId="{DD76DA58-F32C-4210-93E7-1FC76E96BB3D}" srcOrd="1" destOrd="0" presId="urn:microsoft.com/office/officeart/2005/8/layout/cycle3"/>
    <dgm:cxn modelId="{185B2C89-E24C-4D7F-827A-4C39840190D7}" type="presParOf" srcId="{CB72F155-A2A2-457E-A18B-7AC7D9804CBF}" destId="{0BBF3093-25D2-4790-9259-821DF0F7696A}" srcOrd="2" destOrd="0" presId="urn:microsoft.com/office/officeart/2005/8/layout/cycle3"/>
    <dgm:cxn modelId="{9D5618C1-C08C-468B-8FF1-6F307734C38D}" type="presParOf" srcId="{CB72F155-A2A2-457E-A18B-7AC7D9804CBF}" destId="{79C6C989-1EA0-4B83-80BC-B626A4BEFF89}" srcOrd="3" destOrd="0" presId="urn:microsoft.com/office/officeart/2005/8/layout/cycle3"/>
    <dgm:cxn modelId="{5C842902-7B8A-4115-AE5D-57F2191BDA39}" type="presParOf" srcId="{CB72F155-A2A2-457E-A18B-7AC7D9804CBF}" destId="{3A8CE09F-26CF-447D-A809-5601F1E19C98}" srcOrd="4" destOrd="0" presId="urn:microsoft.com/office/officeart/2005/8/layout/cycle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EE0EE68-B16E-4D36-8B34-78F809069C46}" type="doc">
      <dgm:prSet loTypeId="urn:microsoft.com/office/officeart/2005/8/layout/cycle3" loCatId="cycle" qsTypeId="urn:microsoft.com/office/officeart/2005/8/quickstyle/simple1" qsCatId="simple" csTypeId="urn:microsoft.com/office/officeart/2005/8/colors/colorful4" csCatId="colorful" phldr="1"/>
      <dgm:spPr/>
      <dgm:t>
        <a:bodyPr/>
        <a:lstStyle/>
        <a:p>
          <a:endParaRPr lang="en-US"/>
        </a:p>
      </dgm:t>
    </dgm:pt>
    <dgm:pt modelId="{D517B451-6435-44FE-8A9F-CE3B34B3115F}">
      <dgm:prSet phldrT="[Text]"/>
      <dgm:spPr/>
      <dgm:t>
        <a:bodyPr/>
        <a:lstStyle/>
        <a:p>
          <a:r>
            <a:rPr lang="en-US" dirty="0"/>
            <a:t>Business Processes</a:t>
          </a:r>
        </a:p>
      </dgm:t>
    </dgm:pt>
    <dgm:pt modelId="{3E27DCBC-F3D6-475C-8721-E09D6008E21D}" type="parTrans" cxnId="{F394BF15-AEB7-4BAE-82A6-1DF8277E403B}">
      <dgm:prSet/>
      <dgm:spPr/>
      <dgm:t>
        <a:bodyPr/>
        <a:lstStyle/>
        <a:p>
          <a:endParaRPr lang="en-US"/>
        </a:p>
      </dgm:t>
    </dgm:pt>
    <dgm:pt modelId="{4AD6679C-F280-4B89-B569-E1D3AAB01D7B}" type="sibTrans" cxnId="{F394BF15-AEB7-4BAE-82A6-1DF8277E403B}">
      <dgm:prSet/>
      <dgm:spPr/>
      <dgm:t>
        <a:bodyPr/>
        <a:lstStyle/>
        <a:p>
          <a:endParaRPr lang="en-US"/>
        </a:p>
      </dgm:t>
    </dgm:pt>
    <dgm:pt modelId="{73290AD4-5B47-4034-A638-F2328B14EF55}">
      <dgm:prSet phldrT="[Text]"/>
      <dgm:spPr/>
      <dgm:t>
        <a:bodyPr/>
        <a:lstStyle/>
        <a:p>
          <a:r>
            <a:rPr lang="en-US" dirty="0"/>
            <a:t>Issues with Source Data</a:t>
          </a:r>
        </a:p>
      </dgm:t>
    </dgm:pt>
    <dgm:pt modelId="{D8A342B5-C2ED-446F-8ED1-A3ADE78F598F}" type="parTrans" cxnId="{6CC8D83D-CA08-40AD-87BF-420C315BDDA5}">
      <dgm:prSet/>
      <dgm:spPr/>
      <dgm:t>
        <a:bodyPr/>
        <a:lstStyle/>
        <a:p>
          <a:endParaRPr lang="en-US"/>
        </a:p>
      </dgm:t>
    </dgm:pt>
    <dgm:pt modelId="{1176FB6B-ADAB-4433-BA66-8B668F016011}" type="sibTrans" cxnId="{6CC8D83D-CA08-40AD-87BF-420C315BDDA5}">
      <dgm:prSet/>
      <dgm:spPr/>
      <dgm:t>
        <a:bodyPr/>
        <a:lstStyle/>
        <a:p>
          <a:endParaRPr lang="en-US"/>
        </a:p>
      </dgm:t>
    </dgm:pt>
    <dgm:pt modelId="{5288821C-A787-4DA6-8109-7A8F048D7D66}">
      <dgm:prSet phldrT="[Text]"/>
      <dgm:spPr/>
      <dgm:t>
        <a:bodyPr/>
        <a:lstStyle/>
        <a:p>
          <a:r>
            <a:rPr lang="en-US" dirty="0"/>
            <a:t>Organizing for Analysis</a:t>
          </a:r>
        </a:p>
      </dgm:t>
    </dgm:pt>
    <dgm:pt modelId="{9184387D-B386-4A76-B268-59BDF37424B2}" type="parTrans" cxnId="{CB50EBC1-A68F-49EF-B7A7-72B11098B5CC}">
      <dgm:prSet/>
      <dgm:spPr/>
      <dgm:t>
        <a:bodyPr/>
        <a:lstStyle/>
        <a:p>
          <a:endParaRPr lang="en-US"/>
        </a:p>
      </dgm:t>
    </dgm:pt>
    <dgm:pt modelId="{0DC292F3-68EA-41CE-8357-5CEBE7993B96}" type="sibTrans" cxnId="{CB50EBC1-A68F-49EF-B7A7-72B11098B5CC}">
      <dgm:prSet/>
      <dgm:spPr/>
      <dgm:t>
        <a:bodyPr/>
        <a:lstStyle/>
        <a:p>
          <a:endParaRPr lang="en-US"/>
        </a:p>
      </dgm:t>
    </dgm:pt>
    <dgm:pt modelId="{623F2A5A-9BAB-419A-87F3-0E5368030324}">
      <dgm:prSet phldrT="[Text]"/>
      <dgm:spPr/>
      <dgm:t>
        <a:bodyPr/>
        <a:lstStyle/>
        <a:p>
          <a:r>
            <a:rPr lang="en-US" dirty="0"/>
            <a:t>*Interpreting*</a:t>
          </a:r>
        </a:p>
      </dgm:t>
    </dgm:pt>
    <dgm:pt modelId="{1181FD6A-D397-436C-B290-93E065AA9DA8}" type="parTrans" cxnId="{E80D4859-8784-43ED-8B91-ED42A8FED372}">
      <dgm:prSet/>
      <dgm:spPr/>
      <dgm:t>
        <a:bodyPr/>
        <a:lstStyle/>
        <a:p>
          <a:endParaRPr lang="en-US"/>
        </a:p>
      </dgm:t>
    </dgm:pt>
    <dgm:pt modelId="{D6F9EA5D-453C-4CF6-BED0-EEB86CDA750C}" type="sibTrans" cxnId="{E80D4859-8784-43ED-8B91-ED42A8FED372}">
      <dgm:prSet/>
      <dgm:spPr/>
      <dgm:t>
        <a:bodyPr/>
        <a:lstStyle/>
        <a:p>
          <a:endParaRPr lang="en-US"/>
        </a:p>
      </dgm:t>
    </dgm:pt>
    <dgm:pt modelId="{B6FB8170-D3A8-49F4-83E9-C72EF83FBC5A}">
      <dgm:prSet phldrT="[Text]"/>
      <dgm:spPr/>
      <dgm:t>
        <a:bodyPr/>
        <a:lstStyle/>
        <a:p>
          <a:r>
            <a:rPr lang="en-US" dirty="0"/>
            <a:t>Relating 1&amp;4, Drawing Conclusions </a:t>
          </a:r>
        </a:p>
      </dgm:t>
    </dgm:pt>
    <dgm:pt modelId="{1461FF60-670C-4460-A500-1424862E5A45}" type="parTrans" cxnId="{16841D45-D099-4BFA-AD4C-4BD6AB522D22}">
      <dgm:prSet/>
      <dgm:spPr/>
      <dgm:t>
        <a:bodyPr/>
        <a:lstStyle/>
        <a:p>
          <a:endParaRPr lang="en-US"/>
        </a:p>
      </dgm:t>
    </dgm:pt>
    <dgm:pt modelId="{D7E92BDE-675C-415E-A678-C93ACD589FC8}" type="sibTrans" cxnId="{16841D45-D099-4BFA-AD4C-4BD6AB522D22}">
      <dgm:prSet/>
      <dgm:spPr/>
      <dgm:t>
        <a:bodyPr/>
        <a:lstStyle/>
        <a:p>
          <a:endParaRPr lang="en-US"/>
        </a:p>
      </dgm:t>
    </dgm:pt>
    <dgm:pt modelId="{6FA75C5A-1B85-47CF-BE6E-473F4864A0A5}">
      <dgm:prSet phldrT="[Text]"/>
      <dgm:spPr/>
      <dgm:t>
        <a:bodyPr/>
        <a:lstStyle/>
        <a:p>
          <a:r>
            <a:rPr lang="en-US" dirty="0"/>
            <a:t>Solution                    (if appropriate)</a:t>
          </a:r>
        </a:p>
      </dgm:t>
    </dgm:pt>
    <dgm:pt modelId="{02E37828-E363-4D2B-9E78-7C97BBAB91A1}" type="parTrans" cxnId="{0FA92067-AED0-4428-BEF5-CFD824D67FB6}">
      <dgm:prSet/>
      <dgm:spPr/>
      <dgm:t>
        <a:bodyPr/>
        <a:lstStyle/>
        <a:p>
          <a:endParaRPr lang="en-US"/>
        </a:p>
      </dgm:t>
    </dgm:pt>
    <dgm:pt modelId="{D21824DA-970B-41C8-9390-F13F49528BA5}" type="sibTrans" cxnId="{0FA92067-AED0-4428-BEF5-CFD824D67FB6}">
      <dgm:prSet custScaleX="150234"/>
      <dgm:spPr/>
      <dgm:t>
        <a:bodyPr/>
        <a:lstStyle/>
        <a:p>
          <a:endParaRPr lang="en-US"/>
        </a:p>
      </dgm:t>
    </dgm:pt>
    <dgm:pt modelId="{2A342145-5502-4A34-BF6C-AA74E6A3E44A}" type="pres">
      <dgm:prSet presAssocID="{0EE0EE68-B16E-4D36-8B34-78F809069C46}" presName="Name0" presStyleCnt="0">
        <dgm:presLayoutVars>
          <dgm:dir/>
          <dgm:resizeHandles val="exact"/>
        </dgm:presLayoutVars>
      </dgm:prSet>
      <dgm:spPr/>
    </dgm:pt>
    <dgm:pt modelId="{CB72F155-A2A2-457E-A18B-7AC7D9804CBF}" type="pres">
      <dgm:prSet presAssocID="{0EE0EE68-B16E-4D36-8B34-78F809069C46}" presName="cycle" presStyleCnt="0"/>
      <dgm:spPr/>
    </dgm:pt>
    <dgm:pt modelId="{0CD43A98-0CBA-41EC-A22E-6E5E84C6FAA7}" type="pres">
      <dgm:prSet presAssocID="{D517B451-6435-44FE-8A9F-CE3B34B3115F}" presName="nodeFirstNode" presStyleLbl="node1" presStyleIdx="0" presStyleCnt="6" custScaleX="82515" custScaleY="98172" custRadScaleRad="110008" custRadScaleInc="14113">
        <dgm:presLayoutVars>
          <dgm:bulletEnabled val="1"/>
        </dgm:presLayoutVars>
      </dgm:prSet>
      <dgm:spPr/>
    </dgm:pt>
    <dgm:pt modelId="{DD76DA58-F32C-4210-93E7-1FC76E96BB3D}" type="pres">
      <dgm:prSet presAssocID="{4AD6679C-F280-4B89-B569-E1D3AAB01D7B}" presName="sibTransFirstNode" presStyleLbl="bgShp" presStyleIdx="0" presStyleCnt="1" custScaleX="128158"/>
      <dgm:spPr/>
    </dgm:pt>
    <dgm:pt modelId="{0BBF3093-25D2-4790-9259-821DF0F7696A}" type="pres">
      <dgm:prSet presAssocID="{73290AD4-5B47-4034-A638-F2328B14EF55}" presName="nodeFollowingNodes" presStyleLbl="node1" presStyleIdx="1" presStyleCnt="6" custScaleX="89052" custScaleY="76190" custRadScaleRad="155238" custRadScaleInc="21526">
        <dgm:presLayoutVars>
          <dgm:bulletEnabled val="1"/>
        </dgm:presLayoutVars>
      </dgm:prSet>
      <dgm:spPr/>
    </dgm:pt>
    <dgm:pt modelId="{79C6C989-1EA0-4B83-80BC-B626A4BEFF89}" type="pres">
      <dgm:prSet presAssocID="{5288821C-A787-4DA6-8109-7A8F048D7D66}" presName="nodeFollowingNodes" presStyleLbl="node1" presStyleIdx="2" presStyleCnt="6" custRadScaleRad="152715" custRadScaleInc="-21214">
        <dgm:presLayoutVars>
          <dgm:bulletEnabled val="1"/>
        </dgm:presLayoutVars>
      </dgm:prSet>
      <dgm:spPr/>
    </dgm:pt>
    <dgm:pt modelId="{3A8CE09F-26CF-447D-A809-5601F1E19C98}" type="pres">
      <dgm:prSet presAssocID="{623F2A5A-9BAB-419A-87F3-0E5368030324}" presName="nodeFollowingNodes" presStyleLbl="node1" presStyleIdx="3" presStyleCnt="6" custRadScaleRad="96337" custRadScaleInc="27047">
        <dgm:presLayoutVars>
          <dgm:bulletEnabled val="1"/>
        </dgm:presLayoutVars>
      </dgm:prSet>
      <dgm:spPr/>
    </dgm:pt>
    <dgm:pt modelId="{69DFF740-702D-45BB-AEA6-378B4AF07B18}" type="pres">
      <dgm:prSet presAssocID="{B6FB8170-D3A8-49F4-83E9-C72EF83FBC5A}" presName="nodeFollowingNodes" presStyleLbl="node1" presStyleIdx="4" presStyleCnt="6" custRadScaleRad="155256" custRadScaleInc="67149">
        <dgm:presLayoutVars>
          <dgm:bulletEnabled val="1"/>
        </dgm:presLayoutVars>
      </dgm:prSet>
      <dgm:spPr/>
    </dgm:pt>
    <dgm:pt modelId="{639DE88B-50F7-4CA3-94AA-66392AECC192}" type="pres">
      <dgm:prSet presAssocID="{6FA75C5A-1B85-47CF-BE6E-473F4864A0A5}" presName="nodeFollowingNodes" presStyleLbl="node1" presStyleIdx="5" presStyleCnt="6" custScaleX="109202" custScaleY="113698" custRadScaleRad="13331" custRadScaleInc="312016">
        <dgm:presLayoutVars>
          <dgm:bulletEnabled val="1"/>
        </dgm:presLayoutVars>
      </dgm:prSet>
      <dgm:spPr/>
    </dgm:pt>
  </dgm:ptLst>
  <dgm:cxnLst>
    <dgm:cxn modelId="{F394BF15-AEB7-4BAE-82A6-1DF8277E403B}" srcId="{0EE0EE68-B16E-4D36-8B34-78F809069C46}" destId="{D517B451-6435-44FE-8A9F-CE3B34B3115F}" srcOrd="0" destOrd="0" parTransId="{3E27DCBC-F3D6-475C-8721-E09D6008E21D}" sibTransId="{4AD6679C-F280-4B89-B569-E1D3AAB01D7B}"/>
    <dgm:cxn modelId="{8FE91B36-30A9-445E-BD74-F7528CEC4538}" type="presOf" srcId="{73290AD4-5B47-4034-A638-F2328B14EF55}" destId="{0BBF3093-25D2-4790-9259-821DF0F7696A}" srcOrd="0" destOrd="0" presId="urn:microsoft.com/office/officeart/2005/8/layout/cycle3"/>
    <dgm:cxn modelId="{01C9C23D-0BFD-42E0-AA03-C9302494724F}" type="presOf" srcId="{0EE0EE68-B16E-4D36-8B34-78F809069C46}" destId="{2A342145-5502-4A34-BF6C-AA74E6A3E44A}" srcOrd="0" destOrd="0" presId="urn:microsoft.com/office/officeart/2005/8/layout/cycle3"/>
    <dgm:cxn modelId="{6CC8D83D-CA08-40AD-87BF-420C315BDDA5}" srcId="{0EE0EE68-B16E-4D36-8B34-78F809069C46}" destId="{73290AD4-5B47-4034-A638-F2328B14EF55}" srcOrd="1" destOrd="0" parTransId="{D8A342B5-C2ED-446F-8ED1-A3ADE78F598F}" sibTransId="{1176FB6B-ADAB-4433-BA66-8B668F016011}"/>
    <dgm:cxn modelId="{20BAB043-54D5-4DA0-B0B7-F2E86351AD90}" type="presOf" srcId="{D517B451-6435-44FE-8A9F-CE3B34B3115F}" destId="{0CD43A98-0CBA-41EC-A22E-6E5E84C6FAA7}" srcOrd="0" destOrd="0" presId="urn:microsoft.com/office/officeart/2005/8/layout/cycle3"/>
    <dgm:cxn modelId="{16841D45-D099-4BFA-AD4C-4BD6AB522D22}" srcId="{0EE0EE68-B16E-4D36-8B34-78F809069C46}" destId="{B6FB8170-D3A8-49F4-83E9-C72EF83FBC5A}" srcOrd="4" destOrd="0" parTransId="{1461FF60-670C-4460-A500-1424862E5A45}" sibTransId="{D7E92BDE-675C-415E-A678-C93ACD589FC8}"/>
    <dgm:cxn modelId="{0FA92067-AED0-4428-BEF5-CFD824D67FB6}" srcId="{0EE0EE68-B16E-4D36-8B34-78F809069C46}" destId="{6FA75C5A-1B85-47CF-BE6E-473F4864A0A5}" srcOrd="5" destOrd="0" parTransId="{02E37828-E363-4D2B-9E78-7C97BBAB91A1}" sibTransId="{D21824DA-970B-41C8-9390-F13F49528BA5}"/>
    <dgm:cxn modelId="{E80D4859-8784-43ED-8B91-ED42A8FED372}" srcId="{0EE0EE68-B16E-4D36-8B34-78F809069C46}" destId="{623F2A5A-9BAB-419A-87F3-0E5368030324}" srcOrd="3" destOrd="0" parTransId="{1181FD6A-D397-436C-B290-93E065AA9DA8}" sibTransId="{D6F9EA5D-453C-4CF6-BED0-EEB86CDA750C}"/>
    <dgm:cxn modelId="{2846D182-9273-4A86-8A78-24FFA2C557CF}" type="presOf" srcId="{B6FB8170-D3A8-49F4-83E9-C72EF83FBC5A}" destId="{69DFF740-702D-45BB-AEA6-378B4AF07B18}" srcOrd="0" destOrd="0" presId="urn:microsoft.com/office/officeart/2005/8/layout/cycle3"/>
    <dgm:cxn modelId="{CB50EBC1-A68F-49EF-B7A7-72B11098B5CC}" srcId="{0EE0EE68-B16E-4D36-8B34-78F809069C46}" destId="{5288821C-A787-4DA6-8109-7A8F048D7D66}" srcOrd="2" destOrd="0" parTransId="{9184387D-B386-4A76-B268-59BDF37424B2}" sibTransId="{0DC292F3-68EA-41CE-8357-5CEBE7993B96}"/>
    <dgm:cxn modelId="{F55E0DC4-4D92-4B38-96B8-C4EC305F47AB}" type="presOf" srcId="{5288821C-A787-4DA6-8109-7A8F048D7D66}" destId="{79C6C989-1EA0-4B83-80BC-B626A4BEFF89}" srcOrd="0" destOrd="0" presId="urn:microsoft.com/office/officeart/2005/8/layout/cycle3"/>
    <dgm:cxn modelId="{759EA1C9-0ACF-43CB-8503-8EE1FADE5DC2}" type="presOf" srcId="{6FA75C5A-1B85-47CF-BE6E-473F4864A0A5}" destId="{639DE88B-50F7-4CA3-94AA-66392AECC192}" srcOrd="0" destOrd="0" presId="urn:microsoft.com/office/officeart/2005/8/layout/cycle3"/>
    <dgm:cxn modelId="{F5FCBED1-1F89-4F13-9ABE-A0333E8ADF53}" type="presOf" srcId="{623F2A5A-9BAB-419A-87F3-0E5368030324}" destId="{3A8CE09F-26CF-447D-A809-5601F1E19C98}" srcOrd="0" destOrd="0" presId="urn:microsoft.com/office/officeart/2005/8/layout/cycle3"/>
    <dgm:cxn modelId="{5AE7AEF4-BB88-4C49-96DB-B8F4B6C48162}" type="presOf" srcId="{4AD6679C-F280-4B89-B569-E1D3AAB01D7B}" destId="{DD76DA58-F32C-4210-93E7-1FC76E96BB3D}" srcOrd="0" destOrd="0" presId="urn:microsoft.com/office/officeart/2005/8/layout/cycle3"/>
    <dgm:cxn modelId="{0AFA6B5E-A44D-47B3-B2EC-F246664D4C97}" type="presParOf" srcId="{2A342145-5502-4A34-BF6C-AA74E6A3E44A}" destId="{CB72F155-A2A2-457E-A18B-7AC7D9804CBF}" srcOrd="0" destOrd="0" presId="urn:microsoft.com/office/officeart/2005/8/layout/cycle3"/>
    <dgm:cxn modelId="{DE930648-A767-491B-BB86-120BC92D50E3}" type="presParOf" srcId="{CB72F155-A2A2-457E-A18B-7AC7D9804CBF}" destId="{0CD43A98-0CBA-41EC-A22E-6E5E84C6FAA7}" srcOrd="0" destOrd="0" presId="urn:microsoft.com/office/officeart/2005/8/layout/cycle3"/>
    <dgm:cxn modelId="{A3F3B001-2A6E-413D-8E42-4FF02AE91F1F}" type="presParOf" srcId="{CB72F155-A2A2-457E-A18B-7AC7D9804CBF}" destId="{DD76DA58-F32C-4210-93E7-1FC76E96BB3D}" srcOrd="1" destOrd="0" presId="urn:microsoft.com/office/officeart/2005/8/layout/cycle3"/>
    <dgm:cxn modelId="{185B2C89-E24C-4D7F-827A-4C39840190D7}" type="presParOf" srcId="{CB72F155-A2A2-457E-A18B-7AC7D9804CBF}" destId="{0BBF3093-25D2-4790-9259-821DF0F7696A}" srcOrd="2" destOrd="0" presId="urn:microsoft.com/office/officeart/2005/8/layout/cycle3"/>
    <dgm:cxn modelId="{9D5618C1-C08C-468B-8FF1-6F307734C38D}" type="presParOf" srcId="{CB72F155-A2A2-457E-A18B-7AC7D9804CBF}" destId="{79C6C989-1EA0-4B83-80BC-B626A4BEFF89}" srcOrd="3" destOrd="0" presId="urn:microsoft.com/office/officeart/2005/8/layout/cycle3"/>
    <dgm:cxn modelId="{5C842902-7B8A-4115-AE5D-57F2191BDA39}" type="presParOf" srcId="{CB72F155-A2A2-457E-A18B-7AC7D9804CBF}" destId="{3A8CE09F-26CF-447D-A809-5601F1E19C98}" srcOrd="4" destOrd="0" presId="urn:microsoft.com/office/officeart/2005/8/layout/cycle3"/>
    <dgm:cxn modelId="{B03DD8F2-276D-4C28-B189-233D1CD52411}" type="presParOf" srcId="{CB72F155-A2A2-457E-A18B-7AC7D9804CBF}" destId="{69DFF740-702D-45BB-AEA6-378B4AF07B18}" srcOrd="5" destOrd="0" presId="urn:microsoft.com/office/officeart/2005/8/layout/cycle3"/>
    <dgm:cxn modelId="{530120F1-3A2A-45A8-8375-AE8B3F382FCD}" type="presParOf" srcId="{CB72F155-A2A2-457E-A18B-7AC7D9804CBF}" destId="{639DE88B-50F7-4CA3-94AA-66392AECC192}" srcOrd="6" destOrd="0" presId="urn:microsoft.com/office/officeart/2005/8/layout/cycle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5739905-EBA0-408C-A81E-587E57DB9863}" type="doc">
      <dgm:prSet loTypeId="urn:microsoft.com/office/officeart/2005/8/layout/radial6" loCatId="cycle" qsTypeId="urn:microsoft.com/office/officeart/2005/8/quickstyle/simple1" qsCatId="simple" csTypeId="urn:microsoft.com/office/officeart/2005/8/colors/accent1_2" csCatId="accent1" phldr="1"/>
      <dgm:spPr/>
      <dgm:t>
        <a:bodyPr/>
        <a:lstStyle/>
        <a:p>
          <a:endParaRPr lang="en-US"/>
        </a:p>
      </dgm:t>
    </dgm:pt>
    <dgm:pt modelId="{8ACF4C3C-C8F6-41B0-BE6C-DD01ED532F3E}">
      <dgm:prSet phldrT="[Text]" custT="1"/>
      <dgm:spPr>
        <a:solidFill>
          <a:srgbClr val="0070C0"/>
        </a:solidFill>
      </dgm:spPr>
      <dgm:t>
        <a:bodyPr/>
        <a:lstStyle/>
        <a:p>
          <a:r>
            <a:rPr lang="en-US" sz="1800" b="1" dirty="0"/>
            <a:t>7 C’s of Communication</a:t>
          </a:r>
        </a:p>
      </dgm:t>
    </dgm:pt>
    <dgm:pt modelId="{43E107D8-9720-44DF-836C-164567030B63}" type="parTrans" cxnId="{20564A6E-C2C2-4FC4-ADE9-194CFF324516}">
      <dgm:prSet/>
      <dgm:spPr/>
      <dgm:t>
        <a:bodyPr/>
        <a:lstStyle/>
        <a:p>
          <a:endParaRPr lang="en-US"/>
        </a:p>
      </dgm:t>
    </dgm:pt>
    <dgm:pt modelId="{ACBD79D1-812D-43B0-8326-665C8538182B}" type="sibTrans" cxnId="{20564A6E-C2C2-4FC4-ADE9-194CFF324516}">
      <dgm:prSet/>
      <dgm:spPr/>
      <dgm:t>
        <a:bodyPr/>
        <a:lstStyle/>
        <a:p>
          <a:endParaRPr lang="en-US"/>
        </a:p>
      </dgm:t>
    </dgm:pt>
    <dgm:pt modelId="{3D0087FA-6552-4BE0-AC45-011CB7764786}">
      <dgm:prSet phldrT="[Text]" custT="1"/>
      <dgm:spPr>
        <a:solidFill>
          <a:srgbClr val="FFC000"/>
        </a:solidFill>
      </dgm:spPr>
      <dgm:t>
        <a:bodyPr/>
        <a:lstStyle/>
        <a:p>
          <a:r>
            <a:rPr lang="en-US" sz="1800" dirty="0"/>
            <a:t>Clear</a:t>
          </a:r>
        </a:p>
      </dgm:t>
    </dgm:pt>
    <dgm:pt modelId="{1CC428C8-97BB-4440-8BCD-C3A9E58274FD}" type="parTrans" cxnId="{71CA824A-D350-48DF-9FE3-07CC3B5B03A7}">
      <dgm:prSet/>
      <dgm:spPr/>
      <dgm:t>
        <a:bodyPr/>
        <a:lstStyle/>
        <a:p>
          <a:endParaRPr lang="en-US"/>
        </a:p>
      </dgm:t>
    </dgm:pt>
    <dgm:pt modelId="{F67A3194-4647-41FD-9E5A-2B10F97A0BF0}" type="sibTrans" cxnId="{71CA824A-D350-48DF-9FE3-07CC3B5B03A7}">
      <dgm:prSet/>
      <dgm:spPr>
        <a:solidFill>
          <a:srgbClr val="0070C0"/>
        </a:solidFill>
      </dgm:spPr>
      <dgm:t>
        <a:bodyPr/>
        <a:lstStyle/>
        <a:p>
          <a:endParaRPr lang="en-US" sz="1800"/>
        </a:p>
      </dgm:t>
    </dgm:pt>
    <dgm:pt modelId="{F2E85D3A-9FFF-4D34-BDC0-E58FF82C6C85}">
      <dgm:prSet phldrT="[Text]" custT="1"/>
      <dgm:spPr>
        <a:solidFill>
          <a:srgbClr val="0070C0"/>
        </a:solidFill>
      </dgm:spPr>
      <dgm:t>
        <a:bodyPr/>
        <a:lstStyle/>
        <a:p>
          <a:r>
            <a:rPr lang="en-US" sz="1800" dirty="0"/>
            <a:t>Concise</a:t>
          </a:r>
        </a:p>
      </dgm:t>
    </dgm:pt>
    <dgm:pt modelId="{4ADA1F7F-2DD9-42C6-AB4B-6DF03342D6B7}" type="parTrans" cxnId="{C43CB34A-67C0-414F-97DF-2457829C4891}">
      <dgm:prSet/>
      <dgm:spPr/>
      <dgm:t>
        <a:bodyPr/>
        <a:lstStyle/>
        <a:p>
          <a:endParaRPr lang="en-US"/>
        </a:p>
      </dgm:t>
    </dgm:pt>
    <dgm:pt modelId="{0112FB08-4002-4E48-B735-2DEE715BFFE3}" type="sibTrans" cxnId="{C43CB34A-67C0-414F-97DF-2457829C4891}">
      <dgm:prSet/>
      <dgm:spPr>
        <a:solidFill>
          <a:srgbClr val="0070C0"/>
        </a:solidFill>
      </dgm:spPr>
      <dgm:t>
        <a:bodyPr/>
        <a:lstStyle/>
        <a:p>
          <a:endParaRPr lang="en-US" sz="1800"/>
        </a:p>
      </dgm:t>
    </dgm:pt>
    <dgm:pt modelId="{B462EA6E-558B-4538-B523-309E9A81C438}">
      <dgm:prSet phldrT="[Text]" custT="1"/>
      <dgm:spPr>
        <a:solidFill>
          <a:srgbClr val="0070C0"/>
        </a:solidFill>
      </dgm:spPr>
      <dgm:t>
        <a:bodyPr/>
        <a:lstStyle/>
        <a:p>
          <a:r>
            <a:rPr lang="en-US" sz="1800" dirty="0"/>
            <a:t>Concrete</a:t>
          </a:r>
        </a:p>
      </dgm:t>
    </dgm:pt>
    <dgm:pt modelId="{238ECE6B-3A6A-4555-99DE-C58A0A926F99}" type="parTrans" cxnId="{164B7D7B-C94C-426C-B1F0-A8978CF9C6B5}">
      <dgm:prSet/>
      <dgm:spPr/>
      <dgm:t>
        <a:bodyPr/>
        <a:lstStyle/>
        <a:p>
          <a:endParaRPr lang="en-US"/>
        </a:p>
      </dgm:t>
    </dgm:pt>
    <dgm:pt modelId="{0B1E852D-67AE-47A6-9FB0-92839FCA15AA}" type="sibTrans" cxnId="{164B7D7B-C94C-426C-B1F0-A8978CF9C6B5}">
      <dgm:prSet/>
      <dgm:spPr>
        <a:solidFill>
          <a:srgbClr val="0070C0"/>
        </a:solidFill>
      </dgm:spPr>
      <dgm:t>
        <a:bodyPr/>
        <a:lstStyle/>
        <a:p>
          <a:endParaRPr lang="en-US" sz="1800"/>
        </a:p>
      </dgm:t>
    </dgm:pt>
    <dgm:pt modelId="{BB23DAC5-35BA-450B-9A25-DBB7CD81390E}">
      <dgm:prSet phldrT="[Text]" custT="1"/>
      <dgm:spPr>
        <a:solidFill>
          <a:srgbClr val="0070C0"/>
        </a:solidFill>
      </dgm:spPr>
      <dgm:t>
        <a:bodyPr/>
        <a:lstStyle/>
        <a:p>
          <a:r>
            <a:rPr lang="en-US" sz="1800" dirty="0"/>
            <a:t>Correct</a:t>
          </a:r>
        </a:p>
      </dgm:t>
    </dgm:pt>
    <dgm:pt modelId="{3D9BCB58-3974-43B8-A6E0-635F367D68B5}" type="parTrans" cxnId="{C8B1B1F9-2ED9-4746-A274-C6AF9A290F66}">
      <dgm:prSet/>
      <dgm:spPr/>
      <dgm:t>
        <a:bodyPr/>
        <a:lstStyle/>
        <a:p>
          <a:endParaRPr lang="en-US"/>
        </a:p>
      </dgm:t>
    </dgm:pt>
    <dgm:pt modelId="{B04D8A7E-0556-453E-AC7D-A9DAA38C2436}" type="sibTrans" cxnId="{C8B1B1F9-2ED9-4746-A274-C6AF9A290F66}">
      <dgm:prSet/>
      <dgm:spPr>
        <a:solidFill>
          <a:srgbClr val="0070C0"/>
        </a:solidFill>
      </dgm:spPr>
      <dgm:t>
        <a:bodyPr/>
        <a:lstStyle/>
        <a:p>
          <a:endParaRPr lang="en-US" sz="1800"/>
        </a:p>
      </dgm:t>
    </dgm:pt>
    <dgm:pt modelId="{9C4FAB0E-A041-4935-BA05-D807E05EF6D9}">
      <dgm:prSet phldrT="[Text]" custT="1"/>
      <dgm:spPr>
        <a:solidFill>
          <a:srgbClr val="0070C0"/>
        </a:solidFill>
      </dgm:spPr>
      <dgm:t>
        <a:bodyPr/>
        <a:lstStyle/>
        <a:p>
          <a:r>
            <a:rPr lang="en-US" sz="1800" dirty="0"/>
            <a:t>Coherent</a:t>
          </a:r>
        </a:p>
      </dgm:t>
    </dgm:pt>
    <dgm:pt modelId="{90998CA1-63F2-4254-9DB3-D635DC4D1F7D}" type="parTrans" cxnId="{CBB9CD4A-439B-4105-BFFF-A274BD02FF4E}">
      <dgm:prSet/>
      <dgm:spPr/>
      <dgm:t>
        <a:bodyPr/>
        <a:lstStyle/>
        <a:p>
          <a:endParaRPr lang="en-US"/>
        </a:p>
      </dgm:t>
    </dgm:pt>
    <dgm:pt modelId="{198BC10F-23D1-4779-9E27-15340A31D71D}" type="sibTrans" cxnId="{CBB9CD4A-439B-4105-BFFF-A274BD02FF4E}">
      <dgm:prSet/>
      <dgm:spPr>
        <a:solidFill>
          <a:srgbClr val="0070C0"/>
        </a:solidFill>
      </dgm:spPr>
      <dgm:t>
        <a:bodyPr/>
        <a:lstStyle/>
        <a:p>
          <a:endParaRPr lang="en-US" sz="1800"/>
        </a:p>
      </dgm:t>
    </dgm:pt>
    <dgm:pt modelId="{6E8917AB-A1D5-4C74-B108-099E7978A848}">
      <dgm:prSet phldrT="[Text]" custT="1"/>
      <dgm:spPr>
        <a:solidFill>
          <a:srgbClr val="0070C0"/>
        </a:solidFill>
      </dgm:spPr>
      <dgm:t>
        <a:bodyPr/>
        <a:lstStyle/>
        <a:p>
          <a:r>
            <a:rPr lang="en-US" sz="1800" dirty="0"/>
            <a:t>Complete</a:t>
          </a:r>
        </a:p>
      </dgm:t>
    </dgm:pt>
    <dgm:pt modelId="{DC7B0233-81E2-44E3-9AFC-2268C76F4321}" type="parTrans" cxnId="{176A4B9A-9813-475E-A5D6-3397DA2709C3}">
      <dgm:prSet/>
      <dgm:spPr/>
      <dgm:t>
        <a:bodyPr/>
        <a:lstStyle/>
        <a:p>
          <a:endParaRPr lang="en-US"/>
        </a:p>
      </dgm:t>
    </dgm:pt>
    <dgm:pt modelId="{06CB51CA-0D0C-4661-90FA-C81CBB2414D2}" type="sibTrans" cxnId="{176A4B9A-9813-475E-A5D6-3397DA2709C3}">
      <dgm:prSet/>
      <dgm:spPr>
        <a:solidFill>
          <a:srgbClr val="0070C0"/>
        </a:solidFill>
      </dgm:spPr>
      <dgm:t>
        <a:bodyPr/>
        <a:lstStyle/>
        <a:p>
          <a:endParaRPr lang="en-US" sz="1800"/>
        </a:p>
      </dgm:t>
    </dgm:pt>
    <dgm:pt modelId="{8420BBF9-683C-465E-B798-A63AFFA711D5}">
      <dgm:prSet phldrT="[Text]" custT="1"/>
      <dgm:spPr>
        <a:solidFill>
          <a:srgbClr val="0070C0"/>
        </a:solidFill>
      </dgm:spPr>
      <dgm:t>
        <a:bodyPr/>
        <a:lstStyle/>
        <a:p>
          <a:r>
            <a:rPr lang="en-US" sz="1800" dirty="0"/>
            <a:t>Courteous</a:t>
          </a:r>
        </a:p>
      </dgm:t>
    </dgm:pt>
    <dgm:pt modelId="{F4E03527-C28C-490F-BBBC-3358AB8772DF}" type="parTrans" cxnId="{70FC2E64-1682-4FBD-A7DB-A7C4F9C32988}">
      <dgm:prSet/>
      <dgm:spPr/>
      <dgm:t>
        <a:bodyPr/>
        <a:lstStyle/>
        <a:p>
          <a:endParaRPr lang="en-US"/>
        </a:p>
      </dgm:t>
    </dgm:pt>
    <dgm:pt modelId="{A196C96E-248E-46E2-8118-40D52B67CC2B}" type="sibTrans" cxnId="{70FC2E64-1682-4FBD-A7DB-A7C4F9C32988}">
      <dgm:prSet/>
      <dgm:spPr>
        <a:solidFill>
          <a:srgbClr val="0070C0"/>
        </a:solidFill>
      </dgm:spPr>
      <dgm:t>
        <a:bodyPr/>
        <a:lstStyle/>
        <a:p>
          <a:endParaRPr lang="en-US" sz="1800"/>
        </a:p>
      </dgm:t>
    </dgm:pt>
    <dgm:pt modelId="{F5C2A60B-AD07-4C8F-B5EF-08682367A72F}" type="pres">
      <dgm:prSet presAssocID="{05739905-EBA0-408C-A81E-587E57DB9863}" presName="Name0" presStyleCnt="0">
        <dgm:presLayoutVars>
          <dgm:chMax val="1"/>
          <dgm:dir/>
          <dgm:animLvl val="ctr"/>
          <dgm:resizeHandles val="exact"/>
        </dgm:presLayoutVars>
      </dgm:prSet>
      <dgm:spPr/>
    </dgm:pt>
    <dgm:pt modelId="{5E0042EC-7FDF-4E5C-93EF-61527BA64D9E}" type="pres">
      <dgm:prSet presAssocID="{8ACF4C3C-C8F6-41B0-BE6C-DD01ED532F3E}" presName="centerShape" presStyleLbl="node0" presStyleIdx="0" presStyleCnt="1" custScaleX="129914"/>
      <dgm:spPr/>
    </dgm:pt>
    <dgm:pt modelId="{8317B198-D1B8-4DFB-A700-52DCE96D23EE}" type="pres">
      <dgm:prSet presAssocID="{3D0087FA-6552-4BE0-AC45-011CB7764786}" presName="node" presStyleLbl="node1" presStyleIdx="0" presStyleCnt="7" custScaleX="124514">
        <dgm:presLayoutVars>
          <dgm:bulletEnabled val="1"/>
        </dgm:presLayoutVars>
      </dgm:prSet>
      <dgm:spPr/>
    </dgm:pt>
    <dgm:pt modelId="{9109BC4C-A588-43B7-9625-BFCBB3A96540}" type="pres">
      <dgm:prSet presAssocID="{3D0087FA-6552-4BE0-AC45-011CB7764786}" presName="dummy" presStyleCnt="0"/>
      <dgm:spPr/>
    </dgm:pt>
    <dgm:pt modelId="{BA40B2F1-F7E3-4B47-8C05-BCB5B2E8D4AE}" type="pres">
      <dgm:prSet presAssocID="{F67A3194-4647-41FD-9E5A-2B10F97A0BF0}" presName="sibTrans" presStyleLbl="sibTrans2D1" presStyleIdx="0" presStyleCnt="7"/>
      <dgm:spPr/>
    </dgm:pt>
    <dgm:pt modelId="{2C58C776-83B5-40D3-B96C-EAD2B028E41F}" type="pres">
      <dgm:prSet presAssocID="{F2E85D3A-9FFF-4D34-BDC0-E58FF82C6C85}" presName="node" presStyleLbl="node1" presStyleIdx="1" presStyleCnt="7" custScaleX="121911">
        <dgm:presLayoutVars>
          <dgm:bulletEnabled val="1"/>
        </dgm:presLayoutVars>
      </dgm:prSet>
      <dgm:spPr/>
    </dgm:pt>
    <dgm:pt modelId="{4F1D9A05-B7F1-4C5A-9DCC-8FCBA2036D7E}" type="pres">
      <dgm:prSet presAssocID="{F2E85D3A-9FFF-4D34-BDC0-E58FF82C6C85}" presName="dummy" presStyleCnt="0"/>
      <dgm:spPr/>
    </dgm:pt>
    <dgm:pt modelId="{996317FA-D0EB-4D1A-BBFF-6AEA0044A63E}" type="pres">
      <dgm:prSet presAssocID="{0112FB08-4002-4E48-B735-2DEE715BFFE3}" presName="sibTrans" presStyleLbl="sibTrans2D1" presStyleIdx="1" presStyleCnt="7"/>
      <dgm:spPr/>
    </dgm:pt>
    <dgm:pt modelId="{D890EB8F-829A-4FB7-BDB9-495F0F3CD378}" type="pres">
      <dgm:prSet presAssocID="{B462EA6E-558B-4538-B523-309E9A81C438}" presName="node" presStyleLbl="node1" presStyleIdx="2" presStyleCnt="7" custScaleX="149982">
        <dgm:presLayoutVars>
          <dgm:bulletEnabled val="1"/>
        </dgm:presLayoutVars>
      </dgm:prSet>
      <dgm:spPr/>
    </dgm:pt>
    <dgm:pt modelId="{6767A16C-6CF4-425E-9175-B1CBDAA265E4}" type="pres">
      <dgm:prSet presAssocID="{B462EA6E-558B-4538-B523-309E9A81C438}" presName="dummy" presStyleCnt="0"/>
      <dgm:spPr/>
    </dgm:pt>
    <dgm:pt modelId="{30092BF6-F030-4264-914A-1506DFC9475A}" type="pres">
      <dgm:prSet presAssocID="{0B1E852D-67AE-47A6-9FB0-92839FCA15AA}" presName="sibTrans" presStyleLbl="sibTrans2D1" presStyleIdx="2" presStyleCnt="7"/>
      <dgm:spPr/>
    </dgm:pt>
    <dgm:pt modelId="{DBAA6311-21BD-4BD2-998D-5CAEF801777F}" type="pres">
      <dgm:prSet presAssocID="{BB23DAC5-35BA-450B-9A25-DBB7CD81390E}" presName="node" presStyleLbl="node1" presStyleIdx="3" presStyleCnt="7" custScaleX="138255">
        <dgm:presLayoutVars>
          <dgm:bulletEnabled val="1"/>
        </dgm:presLayoutVars>
      </dgm:prSet>
      <dgm:spPr/>
    </dgm:pt>
    <dgm:pt modelId="{5BEC73D5-DB6D-46CD-8E43-A1B6FC9170D2}" type="pres">
      <dgm:prSet presAssocID="{BB23DAC5-35BA-450B-9A25-DBB7CD81390E}" presName="dummy" presStyleCnt="0"/>
      <dgm:spPr/>
    </dgm:pt>
    <dgm:pt modelId="{CEFD51DE-E852-4543-A5C7-A344D4FB34A9}" type="pres">
      <dgm:prSet presAssocID="{B04D8A7E-0556-453E-AC7D-A9DAA38C2436}" presName="sibTrans" presStyleLbl="sibTrans2D1" presStyleIdx="3" presStyleCnt="7"/>
      <dgm:spPr/>
    </dgm:pt>
    <dgm:pt modelId="{67AB910F-93FE-404A-8CCC-433457143AA8}" type="pres">
      <dgm:prSet presAssocID="{9C4FAB0E-A041-4935-BA05-D807E05EF6D9}" presName="node" presStyleLbl="node1" presStyleIdx="4" presStyleCnt="7" custScaleX="152836">
        <dgm:presLayoutVars>
          <dgm:bulletEnabled val="1"/>
        </dgm:presLayoutVars>
      </dgm:prSet>
      <dgm:spPr/>
    </dgm:pt>
    <dgm:pt modelId="{5FE11BBB-AEB0-41AF-B265-1751B4F4B1BC}" type="pres">
      <dgm:prSet presAssocID="{9C4FAB0E-A041-4935-BA05-D807E05EF6D9}" presName="dummy" presStyleCnt="0"/>
      <dgm:spPr/>
    </dgm:pt>
    <dgm:pt modelId="{CBA862B0-BE66-47F3-97D8-EB3AD7205106}" type="pres">
      <dgm:prSet presAssocID="{198BC10F-23D1-4779-9E27-15340A31D71D}" presName="sibTrans" presStyleLbl="sibTrans2D1" presStyleIdx="4" presStyleCnt="7"/>
      <dgm:spPr/>
    </dgm:pt>
    <dgm:pt modelId="{7884E8A3-D665-4CDB-ABC5-C955915857CE}" type="pres">
      <dgm:prSet presAssocID="{6E8917AB-A1D5-4C74-B108-099E7978A848}" presName="node" presStyleLbl="node1" presStyleIdx="5" presStyleCnt="7" custScaleX="127021">
        <dgm:presLayoutVars>
          <dgm:bulletEnabled val="1"/>
        </dgm:presLayoutVars>
      </dgm:prSet>
      <dgm:spPr/>
    </dgm:pt>
    <dgm:pt modelId="{2ECA6582-73B5-4F6D-8C16-9378F53F57C2}" type="pres">
      <dgm:prSet presAssocID="{6E8917AB-A1D5-4C74-B108-099E7978A848}" presName="dummy" presStyleCnt="0"/>
      <dgm:spPr/>
    </dgm:pt>
    <dgm:pt modelId="{0F7848CF-9573-4CB2-8A01-EE6303D6011B}" type="pres">
      <dgm:prSet presAssocID="{06CB51CA-0D0C-4661-90FA-C81CBB2414D2}" presName="sibTrans" presStyleLbl="sibTrans2D1" presStyleIdx="5" presStyleCnt="7"/>
      <dgm:spPr/>
    </dgm:pt>
    <dgm:pt modelId="{985BEAFC-0AD4-4425-AE5B-6D5E6E4BCD10}" type="pres">
      <dgm:prSet presAssocID="{8420BBF9-683C-465E-B798-A63AFFA711D5}" presName="node" presStyleLbl="node1" presStyleIdx="6" presStyleCnt="7" custScaleX="145363">
        <dgm:presLayoutVars>
          <dgm:bulletEnabled val="1"/>
        </dgm:presLayoutVars>
      </dgm:prSet>
      <dgm:spPr/>
    </dgm:pt>
    <dgm:pt modelId="{3502760A-E48C-4526-BBE5-2DD97EB0A88D}" type="pres">
      <dgm:prSet presAssocID="{8420BBF9-683C-465E-B798-A63AFFA711D5}" presName="dummy" presStyleCnt="0"/>
      <dgm:spPr/>
    </dgm:pt>
    <dgm:pt modelId="{37247705-8D51-4FB2-A15E-189789203544}" type="pres">
      <dgm:prSet presAssocID="{A196C96E-248E-46E2-8118-40D52B67CC2B}" presName="sibTrans" presStyleLbl="sibTrans2D1" presStyleIdx="6" presStyleCnt="7"/>
      <dgm:spPr/>
    </dgm:pt>
  </dgm:ptLst>
  <dgm:cxnLst>
    <dgm:cxn modelId="{E7334806-58B7-4E0E-A884-47404B9105AC}" type="presOf" srcId="{B04D8A7E-0556-453E-AC7D-A9DAA38C2436}" destId="{CEFD51DE-E852-4543-A5C7-A344D4FB34A9}" srcOrd="0" destOrd="0" presId="urn:microsoft.com/office/officeart/2005/8/layout/radial6"/>
    <dgm:cxn modelId="{D0233F11-989B-452A-9C9A-4A6B3DE45D38}" type="presOf" srcId="{3D0087FA-6552-4BE0-AC45-011CB7764786}" destId="{8317B198-D1B8-4DFB-A700-52DCE96D23EE}" srcOrd="0" destOrd="0" presId="urn:microsoft.com/office/officeart/2005/8/layout/radial6"/>
    <dgm:cxn modelId="{11511617-281F-4EC1-BC60-5F00CBD17225}" type="presOf" srcId="{B462EA6E-558B-4538-B523-309E9A81C438}" destId="{D890EB8F-829A-4FB7-BDB9-495F0F3CD378}" srcOrd="0" destOrd="0" presId="urn:microsoft.com/office/officeart/2005/8/layout/radial6"/>
    <dgm:cxn modelId="{A97D6A5C-DD8D-495C-A338-D2D952C9E7A2}" type="presOf" srcId="{8ACF4C3C-C8F6-41B0-BE6C-DD01ED532F3E}" destId="{5E0042EC-7FDF-4E5C-93EF-61527BA64D9E}" srcOrd="0" destOrd="0" presId="urn:microsoft.com/office/officeart/2005/8/layout/radial6"/>
    <dgm:cxn modelId="{70FC2E64-1682-4FBD-A7DB-A7C4F9C32988}" srcId="{8ACF4C3C-C8F6-41B0-BE6C-DD01ED532F3E}" destId="{8420BBF9-683C-465E-B798-A63AFFA711D5}" srcOrd="6" destOrd="0" parTransId="{F4E03527-C28C-490F-BBBC-3358AB8772DF}" sibTransId="{A196C96E-248E-46E2-8118-40D52B67CC2B}"/>
    <dgm:cxn modelId="{71CA824A-D350-48DF-9FE3-07CC3B5B03A7}" srcId="{8ACF4C3C-C8F6-41B0-BE6C-DD01ED532F3E}" destId="{3D0087FA-6552-4BE0-AC45-011CB7764786}" srcOrd="0" destOrd="0" parTransId="{1CC428C8-97BB-4440-8BCD-C3A9E58274FD}" sibTransId="{F67A3194-4647-41FD-9E5A-2B10F97A0BF0}"/>
    <dgm:cxn modelId="{C43CB34A-67C0-414F-97DF-2457829C4891}" srcId="{8ACF4C3C-C8F6-41B0-BE6C-DD01ED532F3E}" destId="{F2E85D3A-9FFF-4D34-BDC0-E58FF82C6C85}" srcOrd="1" destOrd="0" parTransId="{4ADA1F7F-2DD9-42C6-AB4B-6DF03342D6B7}" sibTransId="{0112FB08-4002-4E48-B735-2DEE715BFFE3}"/>
    <dgm:cxn modelId="{CBB9CD4A-439B-4105-BFFF-A274BD02FF4E}" srcId="{8ACF4C3C-C8F6-41B0-BE6C-DD01ED532F3E}" destId="{9C4FAB0E-A041-4935-BA05-D807E05EF6D9}" srcOrd="4" destOrd="0" parTransId="{90998CA1-63F2-4254-9DB3-D635DC4D1F7D}" sibTransId="{198BC10F-23D1-4779-9E27-15340A31D71D}"/>
    <dgm:cxn modelId="{20564A6E-C2C2-4FC4-ADE9-194CFF324516}" srcId="{05739905-EBA0-408C-A81E-587E57DB9863}" destId="{8ACF4C3C-C8F6-41B0-BE6C-DD01ED532F3E}" srcOrd="0" destOrd="0" parTransId="{43E107D8-9720-44DF-836C-164567030B63}" sibTransId="{ACBD79D1-812D-43B0-8326-665C8538182B}"/>
    <dgm:cxn modelId="{9E551076-2283-4817-B87F-8081A3E3A00F}" type="presOf" srcId="{BB23DAC5-35BA-450B-9A25-DBB7CD81390E}" destId="{DBAA6311-21BD-4BD2-998D-5CAEF801777F}" srcOrd="0" destOrd="0" presId="urn:microsoft.com/office/officeart/2005/8/layout/radial6"/>
    <dgm:cxn modelId="{F7617557-D5DD-4AB1-8970-D5EAD18CBEF5}" type="presOf" srcId="{F67A3194-4647-41FD-9E5A-2B10F97A0BF0}" destId="{BA40B2F1-F7E3-4B47-8C05-BCB5B2E8D4AE}" srcOrd="0" destOrd="0" presId="urn:microsoft.com/office/officeart/2005/8/layout/radial6"/>
    <dgm:cxn modelId="{164B7D7B-C94C-426C-B1F0-A8978CF9C6B5}" srcId="{8ACF4C3C-C8F6-41B0-BE6C-DD01ED532F3E}" destId="{B462EA6E-558B-4538-B523-309E9A81C438}" srcOrd="2" destOrd="0" parTransId="{238ECE6B-3A6A-4555-99DE-C58A0A926F99}" sibTransId="{0B1E852D-67AE-47A6-9FB0-92839FCA15AA}"/>
    <dgm:cxn modelId="{F1C8B67B-E24A-406B-A3AB-B95A536FF231}" type="presOf" srcId="{8420BBF9-683C-465E-B798-A63AFFA711D5}" destId="{985BEAFC-0AD4-4425-AE5B-6D5E6E4BCD10}" srcOrd="0" destOrd="0" presId="urn:microsoft.com/office/officeart/2005/8/layout/radial6"/>
    <dgm:cxn modelId="{310A7989-43FA-46A9-9FAD-B09591100031}" type="presOf" srcId="{9C4FAB0E-A041-4935-BA05-D807E05EF6D9}" destId="{67AB910F-93FE-404A-8CCC-433457143AA8}" srcOrd="0" destOrd="0" presId="urn:microsoft.com/office/officeart/2005/8/layout/radial6"/>
    <dgm:cxn modelId="{176A4B9A-9813-475E-A5D6-3397DA2709C3}" srcId="{8ACF4C3C-C8F6-41B0-BE6C-DD01ED532F3E}" destId="{6E8917AB-A1D5-4C74-B108-099E7978A848}" srcOrd="5" destOrd="0" parTransId="{DC7B0233-81E2-44E3-9AFC-2268C76F4321}" sibTransId="{06CB51CA-0D0C-4661-90FA-C81CBB2414D2}"/>
    <dgm:cxn modelId="{2CE15E9F-BFE9-4640-9A7E-1F6BAACA1354}" type="presOf" srcId="{0112FB08-4002-4E48-B735-2DEE715BFFE3}" destId="{996317FA-D0EB-4D1A-BBFF-6AEA0044A63E}" srcOrd="0" destOrd="0" presId="urn:microsoft.com/office/officeart/2005/8/layout/radial6"/>
    <dgm:cxn modelId="{F83BCDA5-B40F-4239-A8D2-D7FF7D79E4D1}" type="presOf" srcId="{198BC10F-23D1-4779-9E27-15340A31D71D}" destId="{CBA862B0-BE66-47F3-97D8-EB3AD7205106}" srcOrd="0" destOrd="0" presId="urn:microsoft.com/office/officeart/2005/8/layout/radial6"/>
    <dgm:cxn modelId="{AB7E57B4-670E-4BDA-ACA0-61CEAE873444}" type="presOf" srcId="{06CB51CA-0D0C-4661-90FA-C81CBB2414D2}" destId="{0F7848CF-9573-4CB2-8A01-EE6303D6011B}" srcOrd="0" destOrd="0" presId="urn:microsoft.com/office/officeart/2005/8/layout/radial6"/>
    <dgm:cxn modelId="{62530EB7-DDB0-400C-BBC9-1B4AAA58E565}" type="presOf" srcId="{0B1E852D-67AE-47A6-9FB0-92839FCA15AA}" destId="{30092BF6-F030-4264-914A-1506DFC9475A}" srcOrd="0" destOrd="0" presId="urn:microsoft.com/office/officeart/2005/8/layout/radial6"/>
    <dgm:cxn modelId="{5BA41ABA-E708-4B98-A458-17F0247F995F}" type="presOf" srcId="{F2E85D3A-9FFF-4D34-BDC0-E58FF82C6C85}" destId="{2C58C776-83B5-40D3-B96C-EAD2B028E41F}" srcOrd="0" destOrd="0" presId="urn:microsoft.com/office/officeart/2005/8/layout/radial6"/>
    <dgm:cxn modelId="{DE51EDC3-F913-4BFE-AB07-7DB2D64D8E41}" type="presOf" srcId="{6E8917AB-A1D5-4C74-B108-099E7978A848}" destId="{7884E8A3-D665-4CDB-ABC5-C955915857CE}" srcOrd="0" destOrd="0" presId="urn:microsoft.com/office/officeart/2005/8/layout/radial6"/>
    <dgm:cxn modelId="{01C0BBDD-F043-40D6-9C3F-D833EE45627C}" type="presOf" srcId="{05739905-EBA0-408C-A81E-587E57DB9863}" destId="{F5C2A60B-AD07-4C8F-B5EF-08682367A72F}" srcOrd="0" destOrd="0" presId="urn:microsoft.com/office/officeart/2005/8/layout/radial6"/>
    <dgm:cxn modelId="{56B133F0-5761-4FFE-81E1-59F8BA89B20B}" type="presOf" srcId="{A196C96E-248E-46E2-8118-40D52B67CC2B}" destId="{37247705-8D51-4FB2-A15E-189789203544}" srcOrd="0" destOrd="0" presId="urn:microsoft.com/office/officeart/2005/8/layout/radial6"/>
    <dgm:cxn modelId="{C8B1B1F9-2ED9-4746-A274-C6AF9A290F66}" srcId="{8ACF4C3C-C8F6-41B0-BE6C-DD01ED532F3E}" destId="{BB23DAC5-35BA-450B-9A25-DBB7CD81390E}" srcOrd="3" destOrd="0" parTransId="{3D9BCB58-3974-43B8-A6E0-635F367D68B5}" sibTransId="{B04D8A7E-0556-453E-AC7D-A9DAA38C2436}"/>
    <dgm:cxn modelId="{02F76475-AD21-4375-8589-A917B1BD5F29}" type="presParOf" srcId="{F5C2A60B-AD07-4C8F-B5EF-08682367A72F}" destId="{5E0042EC-7FDF-4E5C-93EF-61527BA64D9E}" srcOrd="0" destOrd="0" presId="urn:microsoft.com/office/officeart/2005/8/layout/radial6"/>
    <dgm:cxn modelId="{C3D9D5B8-0F8D-4120-806E-553324F318B0}" type="presParOf" srcId="{F5C2A60B-AD07-4C8F-B5EF-08682367A72F}" destId="{8317B198-D1B8-4DFB-A700-52DCE96D23EE}" srcOrd="1" destOrd="0" presId="urn:microsoft.com/office/officeart/2005/8/layout/radial6"/>
    <dgm:cxn modelId="{72D067E9-0C93-4F96-A8AF-970B5EFE0FF3}" type="presParOf" srcId="{F5C2A60B-AD07-4C8F-B5EF-08682367A72F}" destId="{9109BC4C-A588-43B7-9625-BFCBB3A96540}" srcOrd="2" destOrd="0" presId="urn:microsoft.com/office/officeart/2005/8/layout/radial6"/>
    <dgm:cxn modelId="{CE24847B-7285-40E7-B738-51A53FC9AAFF}" type="presParOf" srcId="{F5C2A60B-AD07-4C8F-B5EF-08682367A72F}" destId="{BA40B2F1-F7E3-4B47-8C05-BCB5B2E8D4AE}" srcOrd="3" destOrd="0" presId="urn:microsoft.com/office/officeart/2005/8/layout/radial6"/>
    <dgm:cxn modelId="{D123B192-6891-4E0A-BFA7-79607FFDC0A4}" type="presParOf" srcId="{F5C2A60B-AD07-4C8F-B5EF-08682367A72F}" destId="{2C58C776-83B5-40D3-B96C-EAD2B028E41F}" srcOrd="4" destOrd="0" presId="urn:microsoft.com/office/officeart/2005/8/layout/radial6"/>
    <dgm:cxn modelId="{CDC55E61-9567-4D34-8C03-45152D2EC85C}" type="presParOf" srcId="{F5C2A60B-AD07-4C8F-B5EF-08682367A72F}" destId="{4F1D9A05-B7F1-4C5A-9DCC-8FCBA2036D7E}" srcOrd="5" destOrd="0" presId="urn:microsoft.com/office/officeart/2005/8/layout/radial6"/>
    <dgm:cxn modelId="{AEAA984D-9EFE-48BE-87D0-4776FBDCE8F0}" type="presParOf" srcId="{F5C2A60B-AD07-4C8F-B5EF-08682367A72F}" destId="{996317FA-D0EB-4D1A-BBFF-6AEA0044A63E}" srcOrd="6" destOrd="0" presId="urn:microsoft.com/office/officeart/2005/8/layout/radial6"/>
    <dgm:cxn modelId="{69B3FCB1-118C-4F4F-93AA-7E8BC95E4B19}" type="presParOf" srcId="{F5C2A60B-AD07-4C8F-B5EF-08682367A72F}" destId="{D890EB8F-829A-4FB7-BDB9-495F0F3CD378}" srcOrd="7" destOrd="0" presId="urn:microsoft.com/office/officeart/2005/8/layout/radial6"/>
    <dgm:cxn modelId="{AA1A70E5-2EC2-40DA-851C-9E89171C99A8}" type="presParOf" srcId="{F5C2A60B-AD07-4C8F-B5EF-08682367A72F}" destId="{6767A16C-6CF4-425E-9175-B1CBDAA265E4}" srcOrd="8" destOrd="0" presId="urn:microsoft.com/office/officeart/2005/8/layout/radial6"/>
    <dgm:cxn modelId="{7EE499FD-2DBD-4FA4-B4D5-E3C99EDB09C1}" type="presParOf" srcId="{F5C2A60B-AD07-4C8F-B5EF-08682367A72F}" destId="{30092BF6-F030-4264-914A-1506DFC9475A}" srcOrd="9" destOrd="0" presId="urn:microsoft.com/office/officeart/2005/8/layout/radial6"/>
    <dgm:cxn modelId="{8E1BFBC5-2B03-4AD5-9EA5-D6A486E3CE34}" type="presParOf" srcId="{F5C2A60B-AD07-4C8F-B5EF-08682367A72F}" destId="{DBAA6311-21BD-4BD2-998D-5CAEF801777F}" srcOrd="10" destOrd="0" presId="urn:microsoft.com/office/officeart/2005/8/layout/radial6"/>
    <dgm:cxn modelId="{52E67DD9-8B8A-42DF-848C-25AEBF0E84E7}" type="presParOf" srcId="{F5C2A60B-AD07-4C8F-B5EF-08682367A72F}" destId="{5BEC73D5-DB6D-46CD-8E43-A1B6FC9170D2}" srcOrd="11" destOrd="0" presId="urn:microsoft.com/office/officeart/2005/8/layout/radial6"/>
    <dgm:cxn modelId="{101E3431-FE9A-4A8E-9D64-E23746028494}" type="presParOf" srcId="{F5C2A60B-AD07-4C8F-B5EF-08682367A72F}" destId="{CEFD51DE-E852-4543-A5C7-A344D4FB34A9}" srcOrd="12" destOrd="0" presId="urn:microsoft.com/office/officeart/2005/8/layout/radial6"/>
    <dgm:cxn modelId="{3CD98908-1305-40FD-BCF1-78EA4F7BC076}" type="presParOf" srcId="{F5C2A60B-AD07-4C8F-B5EF-08682367A72F}" destId="{67AB910F-93FE-404A-8CCC-433457143AA8}" srcOrd="13" destOrd="0" presId="urn:microsoft.com/office/officeart/2005/8/layout/radial6"/>
    <dgm:cxn modelId="{0973CDEF-D3BC-4A6E-A0B5-461022AA8CED}" type="presParOf" srcId="{F5C2A60B-AD07-4C8F-B5EF-08682367A72F}" destId="{5FE11BBB-AEB0-41AF-B265-1751B4F4B1BC}" srcOrd="14" destOrd="0" presId="urn:microsoft.com/office/officeart/2005/8/layout/radial6"/>
    <dgm:cxn modelId="{E259C12D-3A4E-4BE4-841F-B0CC9BC3AAE0}" type="presParOf" srcId="{F5C2A60B-AD07-4C8F-B5EF-08682367A72F}" destId="{CBA862B0-BE66-47F3-97D8-EB3AD7205106}" srcOrd="15" destOrd="0" presId="urn:microsoft.com/office/officeart/2005/8/layout/radial6"/>
    <dgm:cxn modelId="{2FA3865F-AE38-4D88-B9D2-6C48C78F98B9}" type="presParOf" srcId="{F5C2A60B-AD07-4C8F-B5EF-08682367A72F}" destId="{7884E8A3-D665-4CDB-ABC5-C955915857CE}" srcOrd="16" destOrd="0" presId="urn:microsoft.com/office/officeart/2005/8/layout/radial6"/>
    <dgm:cxn modelId="{99ABAFEA-ECEB-479B-9E35-FCB4A07C01DE}" type="presParOf" srcId="{F5C2A60B-AD07-4C8F-B5EF-08682367A72F}" destId="{2ECA6582-73B5-4F6D-8C16-9378F53F57C2}" srcOrd="17" destOrd="0" presId="urn:microsoft.com/office/officeart/2005/8/layout/radial6"/>
    <dgm:cxn modelId="{2F75E245-E5B0-4EC5-9D9D-BE76DFB30748}" type="presParOf" srcId="{F5C2A60B-AD07-4C8F-B5EF-08682367A72F}" destId="{0F7848CF-9573-4CB2-8A01-EE6303D6011B}" srcOrd="18" destOrd="0" presId="urn:microsoft.com/office/officeart/2005/8/layout/radial6"/>
    <dgm:cxn modelId="{EB688376-3381-4077-89D4-E6BB854198AD}" type="presParOf" srcId="{F5C2A60B-AD07-4C8F-B5EF-08682367A72F}" destId="{985BEAFC-0AD4-4425-AE5B-6D5E6E4BCD10}" srcOrd="19" destOrd="0" presId="urn:microsoft.com/office/officeart/2005/8/layout/radial6"/>
    <dgm:cxn modelId="{C315E25E-E542-45EA-A4F1-E300118DBBCC}" type="presParOf" srcId="{F5C2A60B-AD07-4C8F-B5EF-08682367A72F}" destId="{3502760A-E48C-4526-BBE5-2DD97EB0A88D}" srcOrd="20" destOrd="0" presId="urn:microsoft.com/office/officeart/2005/8/layout/radial6"/>
    <dgm:cxn modelId="{BD6A51FB-11AD-45E9-8A72-3868D0A73AFE}" type="presParOf" srcId="{F5C2A60B-AD07-4C8F-B5EF-08682367A72F}" destId="{37247705-8D51-4FB2-A15E-189789203544}" srcOrd="21" destOrd="0" presId="urn:microsoft.com/office/officeart/2005/8/layout/radial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5739905-EBA0-408C-A81E-587E57DB9863}" type="doc">
      <dgm:prSet loTypeId="urn:microsoft.com/office/officeart/2005/8/layout/radial6" loCatId="cycle" qsTypeId="urn:microsoft.com/office/officeart/2005/8/quickstyle/simple1" qsCatId="simple" csTypeId="urn:microsoft.com/office/officeart/2005/8/colors/accent1_2" csCatId="accent1" phldr="1"/>
      <dgm:spPr/>
      <dgm:t>
        <a:bodyPr/>
        <a:lstStyle/>
        <a:p>
          <a:endParaRPr lang="en-US"/>
        </a:p>
      </dgm:t>
    </dgm:pt>
    <dgm:pt modelId="{22A88AFE-C8A3-4E15-A778-8CDDC6BDD608}">
      <dgm:prSet phldrT="[Text]"/>
      <dgm:spPr>
        <a:solidFill>
          <a:srgbClr val="0070C0"/>
        </a:solidFill>
      </dgm:spPr>
      <dgm:t>
        <a:bodyPr/>
        <a:lstStyle/>
        <a:p>
          <a:r>
            <a:rPr lang="en-US" b="1" dirty="0"/>
            <a:t>7 C’s of Communication</a:t>
          </a:r>
        </a:p>
      </dgm:t>
    </dgm:pt>
    <dgm:pt modelId="{09E1CF3F-EA60-4156-8D68-36C3ECDAF050}" type="parTrans" cxnId="{E66AFB93-4A36-4E8A-965A-121ED83E2FEE}">
      <dgm:prSet/>
      <dgm:spPr/>
      <dgm:t>
        <a:bodyPr/>
        <a:lstStyle/>
        <a:p>
          <a:endParaRPr lang="en-US"/>
        </a:p>
      </dgm:t>
    </dgm:pt>
    <dgm:pt modelId="{02453CC5-AE0F-444B-9095-B2F0E838062D}" type="sibTrans" cxnId="{E66AFB93-4A36-4E8A-965A-121ED83E2FEE}">
      <dgm:prSet/>
      <dgm:spPr/>
      <dgm:t>
        <a:bodyPr/>
        <a:lstStyle/>
        <a:p>
          <a:endParaRPr lang="en-US"/>
        </a:p>
      </dgm:t>
    </dgm:pt>
    <dgm:pt modelId="{1079B88D-92BF-4682-BC23-28AEAC51E551}">
      <dgm:prSet phldrT="[Text]"/>
      <dgm:spPr>
        <a:solidFill>
          <a:srgbClr val="0070C0"/>
        </a:solidFill>
      </dgm:spPr>
      <dgm:t>
        <a:bodyPr/>
        <a:lstStyle/>
        <a:p>
          <a:r>
            <a:rPr lang="en-US" dirty="0"/>
            <a:t>Clear</a:t>
          </a:r>
        </a:p>
      </dgm:t>
    </dgm:pt>
    <dgm:pt modelId="{26D66E30-7843-4553-9020-2E5E7875E3FF}" type="parTrans" cxnId="{FC68712D-A8B4-4DEB-89F2-6A36274320DF}">
      <dgm:prSet/>
      <dgm:spPr/>
      <dgm:t>
        <a:bodyPr/>
        <a:lstStyle/>
        <a:p>
          <a:endParaRPr lang="en-US"/>
        </a:p>
      </dgm:t>
    </dgm:pt>
    <dgm:pt modelId="{61369E2C-41DC-4731-A6B3-4EE3B9B9A9B3}" type="sibTrans" cxnId="{FC68712D-A8B4-4DEB-89F2-6A36274320DF}">
      <dgm:prSet/>
      <dgm:spPr>
        <a:solidFill>
          <a:srgbClr val="0070C0"/>
        </a:solidFill>
      </dgm:spPr>
      <dgm:t>
        <a:bodyPr/>
        <a:lstStyle/>
        <a:p>
          <a:endParaRPr lang="en-US"/>
        </a:p>
      </dgm:t>
    </dgm:pt>
    <dgm:pt modelId="{1EE07BE7-F98D-4976-9393-4B6DB3F0D95E}">
      <dgm:prSet phldrT="[Text]"/>
      <dgm:spPr>
        <a:solidFill>
          <a:srgbClr val="FFC000"/>
        </a:solidFill>
      </dgm:spPr>
      <dgm:t>
        <a:bodyPr/>
        <a:lstStyle/>
        <a:p>
          <a:r>
            <a:rPr lang="en-US" dirty="0"/>
            <a:t>Concise</a:t>
          </a:r>
        </a:p>
      </dgm:t>
    </dgm:pt>
    <dgm:pt modelId="{3A4A5437-BC8E-4997-A6A4-436BF158DFD7}" type="parTrans" cxnId="{965CB149-A063-4726-A4B2-76236D8798E6}">
      <dgm:prSet/>
      <dgm:spPr/>
      <dgm:t>
        <a:bodyPr/>
        <a:lstStyle/>
        <a:p>
          <a:endParaRPr lang="en-US"/>
        </a:p>
      </dgm:t>
    </dgm:pt>
    <dgm:pt modelId="{4001CD84-39DC-40FE-AE4F-C2B2EA1B6D39}" type="sibTrans" cxnId="{965CB149-A063-4726-A4B2-76236D8798E6}">
      <dgm:prSet/>
      <dgm:spPr>
        <a:solidFill>
          <a:srgbClr val="0070C0"/>
        </a:solidFill>
      </dgm:spPr>
      <dgm:t>
        <a:bodyPr/>
        <a:lstStyle/>
        <a:p>
          <a:endParaRPr lang="en-US"/>
        </a:p>
      </dgm:t>
    </dgm:pt>
    <dgm:pt modelId="{A9D78A41-E78C-473F-BD02-14F40D223D11}">
      <dgm:prSet phldrT="[Text]"/>
      <dgm:spPr>
        <a:solidFill>
          <a:srgbClr val="0070C0"/>
        </a:solidFill>
      </dgm:spPr>
      <dgm:t>
        <a:bodyPr/>
        <a:lstStyle/>
        <a:p>
          <a:r>
            <a:rPr lang="en-US" dirty="0"/>
            <a:t>Concrete</a:t>
          </a:r>
        </a:p>
      </dgm:t>
    </dgm:pt>
    <dgm:pt modelId="{FF41C31A-454B-4773-A753-266A750E7B51}" type="parTrans" cxnId="{50BCCCF4-B869-4975-A007-18274E7C08A8}">
      <dgm:prSet/>
      <dgm:spPr/>
      <dgm:t>
        <a:bodyPr/>
        <a:lstStyle/>
        <a:p>
          <a:endParaRPr lang="en-US"/>
        </a:p>
      </dgm:t>
    </dgm:pt>
    <dgm:pt modelId="{5CB485D8-0322-4DE6-BB1B-4C73F324AD41}" type="sibTrans" cxnId="{50BCCCF4-B869-4975-A007-18274E7C08A8}">
      <dgm:prSet/>
      <dgm:spPr>
        <a:solidFill>
          <a:srgbClr val="0070C0"/>
        </a:solidFill>
      </dgm:spPr>
      <dgm:t>
        <a:bodyPr/>
        <a:lstStyle/>
        <a:p>
          <a:endParaRPr lang="en-US"/>
        </a:p>
      </dgm:t>
    </dgm:pt>
    <dgm:pt modelId="{60CBC0C8-F8A0-4D42-ABD0-BD3697B4294C}">
      <dgm:prSet phldrT="[Text]"/>
      <dgm:spPr>
        <a:solidFill>
          <a:srgbClr val="0070C0"/>
        </a:solidFill>
      </dgm:spPr>
      <dgm:t>
        <a:bodyPr/>
        <a:lstStyle/>
        <a:p>
          <a:r>
            <a:rPr lang="en-US" dirty="0"/>
            <a:t>Correct</a:t>
          </a:r>
        </a:p>
      </dgm:t>
    </dgm:pt>
    <dgm:pt modelId="{0C7C4D82-5743-49DD-B2DE-1DFF02E8F272}" type="parTrans" cxnId="{88DEAD51-380A-4BC8-B373-4CF3D20C3DBB}">
      <dgm:prSet/>
      <dgm:spPr/>
      <dgm:t>
        <a:bodyPr/>
        <a:lstStyle/>
        <a:p>
          <a:endParaRPr lang="en-US"/>
        </a:p>
      </dgm:t>
    </dgm:pt>
    <dgm:pt modelId="{F606DB99-EBD3-45D0-AE57-DC8A2398E092}" type="sibTrans" cxnId="{88DEAD51-380A-4BC8-B373-4CF3D20C3DBB}">
      <dgm:prSet/>
      <dgm:spPr>
        <a:solidFill>
          <a:srgbClr val="0070C0"/>
        </a:solidFill>
      </dgm:spPr>
      <dgm:t>
        <a:bodyPr/>
        <a:lstStyle/>
        <a:p>
          <a:endParaRPr lang="en-US"/>
        </a:p>
      </dgm:t>
    </dgm:pt>
    <dgm:pt modelId="{57DB0B47-37C4-4693-B350-7D6AC28C51AE}">
      <dgm:prSet phldrT="[Text]"/>
      <dgm:spPr>
        <a:solidFill>
          <a:srgbClr val="0070C0"/>
        </a:solidFill>
      </dgm:spPr>
      <dgm:t>
        <a:bodyPr/>
        <a:lstStyle/>
        <a:p>
          <a:r>
            <a:rPr lang="en-US" dirty="0"/>
            <a:t>Coherent</a:t>
          </a:r>
        </a:p>
      </dgm:t>
    </dgm:pt>
    <dgm:pt modelId="{853C7814-B294-4C7B-9393-B8EBAF927447}" type="parTrans" cxnId="{04AC10E0-1575-4852-A394-AC5618480EE1}">
      <dgm:prSet/>
      <dgm:spPr/>
      <dgm:t>
        <a:bodyPr/>
        <a:lstStyle/>
        <a:p>
          <a:endParaRPr lang="en-US"/>
        </a:p>
      </dgm:t>
    </dgm:pt>
    <dgm:pt modelId="{A3AC604B-37A0-4B52-871D-9886725E71A1}" type="sibTrans" cxnId="{04AC10E0-1575-4852-A394-AC5618480EE1}">
      <dgm:prSet/>
      <dgm:spPr>
        <a:solidFill>
          <a:srgbClr val="0070C0"/>
        </a:solidFill>
      </dgm:spPr>
      <dgm:t>
        <a:bodyPr/>
        <a:lstStyle/>
        <a:p>
          <a:endParaRPr lang="en-US"/>
        </a:p>
      </dgm:t>
    </dgm:pt>
    <dgm:pt modelId="{0C362E1E-90F6-4898-90B2-AFB7D6215A22}">
      <dgm:prSet phldrT="[Text]"/>
      <dgm:spPr>
        <a:solidFill>
          <a:srgbClr val="0070C0"/>
        </a:solidFill>
      </dgm:spPr>
      <dgm:t>
        <a:bodyPr/>
        <a:lstStyle/>
        <a:p>
          <a:r>
            <a:rPr lang="en-US" dirty="0"/>
            <a:t>Complete</a:t>
          </a:r>
        </a:p>
      </dgm:t>
    </dgm:pt>
    <dgm:pt modelId="{0B6DAF4B-8DDB-4D07-B26D-335CD920CE25}" type="parTrans" cxnId="{5A599BD3-B787-47EF-8DDE-3438C98E8734}">
      <dgm:prSet/>
      <dgm:spPr/>
      <dgm:t>
        <a:bodyPr/>
        <a:lstStyle/>
        <a:p>
          <a:endParaRPr lang="en-US"/>
        </a:p>
      </dgm:t>
    </dgm:pt>
    <dgm:pt modelId="{66ECB718-0361-4555-9938-252165FA41A5}" type="sibTrans" cxnId="{5A599BD3-B787-47EF-8DDE-3438C98E8734}">
      <dgm:prSet/>
      <dgm:spPr>
        <a:solidFill>
          <a:srgbClr val="0070C0"/>
        </a:solidFill>
      </dgm:spPr>
      <dgm:t>
        <a:bodyPr/>
        <a:lstStyle/>
        <a:p>
          <a:endParaRPr lang="en-US"/>
        </a:p>
      </dgm:t>
    </dgm:pt>
    <dgm:pt modelId="{4EA75212-C12D-45C1-82C1-93648D2C24B7}">
      <dgm:prSet phldrT="[Text]"/>
      <dgm:spPr>
        <a:solidFill>
          <a:srgbClr val="0070C0"/>
        </a:solidFill>
      </dgm:spPr>
      <dgm:t>
        <a:bodyPr/>
        <a:lstStyle/>
        <a:p>
          <a:r>
            <a:rPr lang="en-US" dirty="0"/>
            <a:t>Courteous</a:t>
          </a:r>
        </a:p>
      </dgm:t>
    </dgm:pt>
    <dgm:pt modelId="{B14A0B37-B56D-4275-BBC2-F6A3FE92FAE1}" type="parTrans" cxnId="{D2B4AC44-9114-46F3-9579-96955737C564}">
      <dgm:prSet/>
      <dgm:spPr/>
      <dgm:t>
        <a:bodyPr/>
        <a:lstStyle/>
        <a:p>
          <a:endParaRPr lang="en-US"/>
        </a:p>
      </dgm:t>
    </dgm:pt>
    <dgm:pt modelId="{D550263C-B708-4364-895D-CF58E757162E}" type="sibTrans" cxnId="{D2B4AC44-9114-46F3-9579-96955737C564}">
      <dgm:prSet/>
      <dgm:spPr>
        <a:solidFill>
          <a:srgbClr val="0070C0"/>
        </a:solidFill>
      </dgm:spPr>
      <dgm:t>
        <a:bodyPr/>
        <a:lstStyle/>
        <a:p>
          <a:endParaRPr lang="en-US"/>
        </a:p>
      </dgm:t>
    </dgm:pt>
    <dgm:pt modelId="{F5C2A60B-AD07-4C8F-B5EF-08682367A72F}" type="pres">
      <dgm:prSet presAssocID="{05739905-EBA0-408C-A81E-587E57DB9863}" presName="Name0" presStyleCnt="0">
        <dgm:presLayoutVars>
          <dgm:chMax val="1"/>
          <dgm:dir/>
          <dgm:animLvl val="ctr"/>
          <dgm:resizeHandles val="exact"/>
        </dgm:presLayoutVars>
      </dgm:prSet>
      <dgm:spPr/>
    </dgm:pt>
    <dgm:pt modelId="{9DDF85BD-EE22-4704-A14C-42804ADAE92C}" type="pres">
      <dgm:prSet presAssocID="{22A88AFE-C8A3-4E15-A778-8CDDC6BDD608}" presName="centerShape" presStyleLbl="node0" presStyleIdx="0" presStyleCnt="1" custScaleX="129914"/>
      <dgm:spPr/>
    </dgm:pt>
    <dgm:pt modelId="{6347E531-3DD9-44D8-9B9A-F03FFE052A20}" type="pres">
      <dgm:prSet presAssocID="{1079B88D-92BF-4682-BC23-28AEAC51E551}" presName="node" presStyleLbl="node1" presStyleIdx="0" presStyleCnt="7" custScaleX="124514">
        <dgm:presLayoutVars>
          <dgm:bulletEnabled val="1"/>
        </dgm:presLayoutVars>
      </dgm:prSet>
      <dgm:spPr/>
    </dgm:pt>
    <dgm:pt modelId="{DD860857-BF7C-47E2-9BB6-787B05A05676}" type="pres">
      <dgm:prSet presAssocID="{1079B88D-92BF-4682-BC23-28AEAC51E551}" presName="dummy" presStyleCnt="0"/>
      <dgm:spPr/>
    </dgm:pt>
    <dgm:pt modelId="{F47DE369-2590-46D7-A097-7A9FF457CB71}" type="pres">
      <dgm:prSet presAssocID="{61369E2C-41DC-4731-A6B3-4EE3B9B9A9B3}" presName="sibTrans" presStyleLbl="sibTrans2D1" presStyleIdx="0" presStyleCnt="7"/>
      <dgm:spPr/>
    </dgm:pt>
    <dgm:pt modelId="{86539356-AFCB-4861-BC22-A26D8961D1B8}" type="pres">
      <dgm:prSet presAssocID="{1EE07BE7-F98D-4976-9393-4B6DB3F0D95E}" presName="node" presStyleLbl="node1" presStyleIdx="1" presStyleCnt="7" custScaleX="121911">
        <dgm:presLayoutVars>
          <dgm:bulletEnabled val="1"/>
        </dgm:presLayoutVars>
      </dgm:prSet>
      <dgm:spPr/>
    </dgm:pt>
    <dgm:pt modelId="{A0E50AEC-CD6B-448A-9992-02FD3B29AE4A}" type="pres">
      <dgm:prSet presAssocID="{1EE07BE7-F98D-4976-9393-4B6DB3F0D95E}" presName="dummy" presStyleCnt="0"/>
      <dgm:spPr/>
    </dgm:pt>
    <dgm:pt modelId="{3AF2EC57-4040-4C3F-8140-BCEAC87AC52A}" type="pres">
      <dgm:prSet presAssocID="{4001CD84-39DC-40FE-AE4F-C2B2EA1B6D39}" presName="sibTrans" presStyleLbl="sibTrans2D1" presStyleIdx="1" presStyleCnt="7"/>
      <dgm:spPr/>
    </dgm:pt>
    <dgm:pt modelId="{0A0F76A2-D745-487C-94C8-E46B43D04F6E}" type="pres">
      <dgm:prSet presAssocID="{A9D78A41-E78C-473F-BD02-14F40D223D11}" presName="node" presStyleLbl="node1" presStyleIdx="2" presStyleCnt="7" custScaleX="149982">
        <dgm:presLayoutVars>
          <dgm:bulletEnabled val="1"/>
        </dgm:presLayoutVars>
      </dgm:prSet>
      <dgm:spPr/>
    </dgm:pt>
    <dgm:pt modelId="{A9B0E02F-65FD-429F-9774-E914A43DD1F1}" type="pres">
      <dgm:prSet presAssocID="{A9D78A41-E78C-473F-BD02-14F40D223D11}" presName="dummy" presStyleCnt="0"/>
      <dgm:spPr/>
    </dgm:pt>
    <dgm:pt modelId="{14292001-505A-4B83-AA82-69917CEA6C3A}" type="pres">
      <dgm:prSet presAssocID="{5CB485D8-0322-4DE6-BB1B-4C73F324AD41}" presName="sibTrans" presStyleLbl="sibTrans2D1" presStyleIdx="2" presStyleCnt="7"/>
      <dgm:spPr/>
    </dgm:pt>
    <dgm:pt modelId="{EF6544EB-026F-4B25-8B26-24B65FF72167}" type="pres">
      <dgm:prSet presAssocID="{60CBC0C8-F8A0-4D42-ABD0-BD3697B4294C}" presName="node" presStyleLbl="node1" presStyleIdx="3" presStyleCnt="7" custScaleX="138255">
        <dgm:presLayoutVars>
          <dgm:bulletEnabled val="1"/>
        </dgm:presLayoutVars>
      </dgm:prSet>
      <dgm:spPr/>
    </dgm:pt>
    <dgm:pt modelId="{07AADE5B-769D-4761-ABA3-0E91C044FAF6}" type="pres">
      <dgm:prSet presAssocID="{60CBC0C8-F8A0-4D42-ABD0-BD3697B4294C}" presName="dummy" presStyleCnt="0"/>
      <dgm:spPr/>
    </dgm:pt>
    <dgm:pt modelId="{F4063BA5-2F68-4E48-8699-A6511EB6A904}" type="pres">
      <dgm:prSet presAssocID="{F606DB99-EBD3-45D0-AE57-DC8A2398E092}" presName="sibTrans" presStyleLbl="sibTrans2D1" presStyleIdx="3" presStyleCnt="7"/>
      <dgm:spPr/>
    </dgm:pt>
    <dgm:pt modelId="{5CBA1100-5855-4AD6-8D8B-A0F7DFD337B6}" type="pres">
      <dgm:prSet presAssocID="{57DB0B47-37C4-4693-B350-7D6AC28C51AE}" presName="node" presStyleLbl="node1" presStyleIdx="4" presStyleCnt="7" custScaleX="152836">
        <dgm:presLayoutVars>
          <dgm:bulletEnabled val="1"/>
        </dgm:presLayoutVars>
      </dgm:prSet>
      <dgm:spPr/>
    </dgm:pt>
    <dgm:pt modelId="{95C1A05D-F175-4E60-AD15-ABB917DE890D}" type="pres">
      <dgm:prSet presAssocID="{57DB0B47-37C4-4693-B350-7D6AC28C51AE}" presName="dummy" presStyleCnt="0"/>
      <dgm:spPr/>
    </dgm:pt>
    <dgm:pt modelId="{354C0576-161E-4985-9857-54897823B6EC}" type="pres">
      <dgm:prSet presAssocID="{A3AC604B-37A0-4B52-871D-9886725E71A1}" presName="sibTrans" presStyleLbl="sibTrans2D1" presStyleIdx="4" presStyleCnt="7"/>
      <dgm:spPr/>
    </dgm:pt>
    <dgm:pt modelId="{E9D936DB-1A75-4B1C-9433-A35E0497E361}" type="pres">
      <dgm:prSet presAssocID="{0C362E1E-90F6-4898-90B2-AFB7D6215A22}" presName="node" presStyleLbl="node1" presStyleIdx="5" presStyleCnt="7" custScaleX="127021">
        <dgm:presLayoutVars>
          <dgm:bulletEnabled val="1"/>
        </dgm:presLayoutVars>
      </dgm:prSet>
      <dgm:spPr/>
    </dgm:pt>
    <dgm:pt modelId="{45E80085-6B9E-47CE-BBB4-94B9D43F05C2}" type="pres">
      <dgm:prSet presAssocID="{0C362E1E-90F6-4898-90B2-AFB7D6215A22}" presName="dummy" presStyleCnt="0"/>
      <dgm:spPr/>
    </dgm:pt>
    <dgm:pt modelId="{59254235-4890-4468-A223-C1D1EE91EBF0}" type="pres">
      <dgm:prSet presAssocID="{66ECB718-0361-4555-9938-252165FA41A5}" presName="sibTrans" presStyleLbl="sibTrans2D1" presStyleIdx="5" presStyleCnt="7"/>
      <dgm:spPr/>
    </dgm:pt>
    <dgm:pt modelId="{C6FE38E4-7160-43F7-A73F-FBFCECE16BEE}" type="pres">
      <dgm:prSet presAssocID="{4EA75212-C12D-45C1-82C1-93648D2C24B7}" presName="node" presStyleLbl="node1" presStyleIdx="6" presStyleCnt="7" custScaleX="145363">
        <dgm:presLayoutVars>
          <dgm:bulletEnabled val="1"/>
        </dgm:presLayoutVars>
      </dgm:prSet>
      <dgm:spPr/>
    </dgm:pt>
    <dgm:pt modelId="{9E6A24C8-2B79-44C5-8AD7-19CB082B2C2E}" type="pres">
      <dgm:prSet presAssocID="{4EA75212-C12D-45C1-82C1-93648D2C24B7}" presName="dummy" presStyleCnt="0"/>
      <dgm:spPr/>
    </dgm:pt>
    <dgm:pt modelId="{E956289F-FC40-455F-AE6E-A21F7B78E376}" type="pres">
      <dgm:prSet presAssocID="{D550263C-B708-4364-895D-CF58E757162E}" presName="sibTrans" presStyleLbl="sibTrans2D1" presStyleIdx="6" presStyleCnt="7"/>
      <dgm:spPr/>
    </dgm:pt>
  </dgm:ptLst>
  <dgm:cxnLst>
    <dgm:cxn modelId="{0D8A821F-B4D9-43F8-B085-BD8B39EE7C0A}" type="presOf" srcId="{61369E2C-41DC-4731-A6B3-4EE3B9B9A9B3}" destId="{F47DE369-2590-46D7-A097-7A9FF457CB71}" srcOrd="0" destOrd="0" presId="urn:microsoft.com/office/officeart/2005/8/layout/radial6"/>
    <dgm:cxn modelId="{5A41462B-5F37-4626-9DD4-CCFBE4264CEA}" type="presOf" srcId="{4EA75212-C12D-45C1-82C1-93648D2C24B7}" destId="{C6FE38E4-7160-43F7-A73F-FBFCECE16BEE}" srcOrd="0" destOrd="0" presId="urn:microsoft.com/office/officeart/2005/8/layout/radial6"/>
    <dgm:cxn modelId="{FC68712D-A8B4-4DEB-89F2-6A36274320DF}" srcId="{22A88AFE-C8A3-4E15-A778-8CDDC6BDD608}" destId="{1079B88D-92BF-4682-BC23-28AEAC51E551}" srcOrd="0" destOrd="0" parTransId="{26D66E30-7843-4553-9020-2E5E7875E3FF}" sibTransId="{61369E2C-41DC-4731-A6B3-4EE3B9B9A9B3}"/>
    <dgm:cxn modelId="{EEFA4833-E66C-42D1-9319-F894750D66FE}" type="presOf" srcId="{D550263C-B708-4364-895D-CF58E757162E}" destId="{E956289F-FC40-455F-AE6E-A21F7B78E376}" srcOrd="0" destOrd="0" presId="urn:microsoft.com/office/officeart/2005/8/layout/radial6"/>
    <dgm:cxn modelId="{FB5C4E39-D2C1-46EC-8410-7C39EDEE8BEC}" type="presOf" srcId="{57DB0B47-37C4-4693-B350-7D6AC28C51AE}" destId="{5CBA1100-5855-4AD6-8D8B-A0F7DFD337B6}" srcOrd="0" destOrd="0" presId="urn:microsoft.com/office/officeart/2005/8/layout/radial6"/>
    <dgm:cxn modelId="{B59ECF5B-A9D6-4B57-B18D-80E934A5650B}" type="presOf" srcId="{1EE07BE7-F98D-4976-9393-4B6DB3F0D95E}" destId="{86539356-AFCB-4861-BC22-A26D8961D1B8}" srcOrd="0" destOrd="0" presId="urn:microsoft.com/office/officeart/2005/8/layout/radial6"/>
    <dgm:cxn modelId="{72EE0D63-B6D4-431D-9CF8-2F0049375C32}" type="presOf" srcId="{4001CD84-39DC-40FE-AE4F-C2B2EA1B6D39}" destId="{3AF2EC57-4040-4C3F-8140-BCEAC87AC52A}" srcOrd="0" destOrd="0" presId="urn:microsoft.com/office/officeart/2005/8/layout/radial6"/>
    <dgm:cxn modelId="{D2B4AC44-9114-46F3-9579-96955737C564}" srcId="{22A88AFE-C8A3-4E15-A778-8CDDC6BDD608}" destId="{4EA75212-C12D-45C1-82C1-93648D2C24B7}" srcOrd="6" destOrd="0" parTransId="{B14A0B37-B56D-4275-BBC2-F6A3FE92FAE1}" sibTransId="{D550263C-B708-4364-895D-CF58E757162E}"/>
    <dgm:cxn modelId="{965CB149-A063-4726-A4B2-76236D8798E6}" srcId="{22A88AFE-C8A3-4E15-A778-8CDDC6BDD608}" destId="{1EE07BE7-F98D-4976-9393-4B6DB3F0D95E}" srcOrd="1" destOrd="0" parTransId="{3A4A5437-BC8E-4997-A6A4-436BF158DFD7}" sibTransId="{4001CD84-39DC-40FE-AE4F-C2B2EA1B6D39}"/>
    <dgm:cxn modelId="{2D6C764D-D554-4AF6-A1E5-B416F7490259}" type="presOf" srcId="{A3AC604B-37A0-4B52-871D-9886725E71A1}" destId="{354C0576-161E-4985-9857-54897823B6EC}" srcOrd="0" destOrd="0" presId="urn:microsoft.com/office/officeart/2005/8/layout/radial6"/>
    <dgm:cxn modelId="{F0370A51-434C-4EF3-91EB-6D0733959D2C}" type="presOf" srcId="{22A88AFE-C8A3-4E15-A778-8CDDC6BDD608}" destId="{9DDF85BD-EE22-4704-A14C-42804ADAE92C}" srcOrd="0" destOrd="0" presId="urn:microsoft.com/office/officeart/2005/8/layout/radial6"/>
    <dgm:cxn modelId="{88DEAD51-380A-4BC8-B373-4CF3D20C3DBB}" srcId="{22A88AFE-C8A3-4E15-A778-8CDDC6BDD608}" destId="{60CBC0C8-F8A0-4D42-ABD0-BD3697B4294C}" srcOrd="3" destOrd="0" parTransId="{0C7C4D82-5743-49DD-B2DE-1DFF02E8F272}" sibTransId="{F606DB99-EBD3-45D0-AE57-DC8A2398E092}"/>
    <dgm:cxn modelId="{B8E17A79-E8B6-4FF6-AB94-7AFCAEF4186B}" type="presOf" srcId="{0C362E1E-90F6-4898-90B2-AFB7D6215A22}" destId="{E9D936DB-1A75-4B1C-9433-A35E0497E361}" srcOrd="0" destOrd="0" presId="urn:microsoft.com/office/officeart/2005/8/layout/radial6"/>
    <dgm:cxn modelId="{E66AFB93-4A36-4E8A-965A-121ED83E2FEE}" srcId="{05739905-EBA0-408C-A81E-587E57DB9863}" destId="{22A88AFE-C8A3-4E15-A778-8CDDC6BDD608}" srcOrd="0" destOrd="0" parTransId="{09E1CF3F-EA60-4156-8D68-36C3ECDAF050}" sibTransId="{02453CC5-AE0F-444B-9095-B2F0E838062D}"/>
    <dgm:cxn modelId="{256BC1AC-A54E-415B-A16B-1F156FB95B8E}" type="presOf" srcId="{5CB485D8-0322-4DE6-BB1B-4C73F324AD41}" destId="{14292001-505A-4B83-AA82-69917CEA6C3A}" srcOrd="0" destOrd="0" presId="urn:microsoft.com/office/officeart/2005/8/layout/radial6"/>
    <dgm:cxn modelId="{B6C1F9B5-C546-4AF0-81EE-552FD05AD9E5}" type="presOf" srcId="{1079B88D-92BF-4682-BC23-28AEAC51E551}" destId="{6347E531-3DD9-44D8-9B9A-F03FFE052A20}" srcOrd="0" destOrd="0" presId="urn:microsoft.com/office/officeart/2005/8/layout/radial6"/>
    <dgm:cxn modelId="{5A599BD3-B787-47EF-8DDE-3438C98E8734}" srcId="{22A88AFE-C8A3-4E15-A778-8CDDC6BDD608}" destId="{0C362E1E-90F6-4898-90B2-AFB7D6215A22}" srcOrd="5" destOrd="0" parTransId="{0B6DAF4B-8DDB-4D07-B26D-335CD920CE25}" sibTransId="{66ECB718-0361-4555-9938-252165FA41A5}"/>
    <dgm:cxn modelId="{01C0BBDD-F043-40D6-9C3F-D833EE45627C}" type="presOf" srcId="{05739905-EBA0-408C-A81E-587E57DB9863}" destId="{F5C2A60B-AD07-4C8F-B5EF-08682367A72F}" srcOrd="0" destOrd="0" presId="urn:microsoft.com/office/officeart/2005/8/layout/radial6"/>
    <dgm:cxn modelId="{04AC10E0-1575-4852-A394-AC5618480EE1}" srcId="{22A88AFE-C8A3-4E15-A778-8CDDC6BDD608}" destId="{57DB0B47-37C4-4693-B350-7D6AC28C51AE}" srcOrd="4" destOrd="0" parTransId="{853C7814-B294-4C7B-9393-B8EBAF927447}" sibTransId="{A3AC604B-37A0-4B52-871D-9886725E71A1}"/>
    <dgm:cxn modelId="{F1BBF8EB-0630-49BF-B61C-9C2C0EE158EE}" type="presOf" srcId="{F606DB99-EBD3-45D0-AE57-DC8A2398E092}" destId="{F4063BA5-2F68-4E48-8699-A6511EB6A904}" srcOrd="0" destOrd="0" presId="urn:microsoft.com/office/officeart/2005/8/layout/radial6"/>
    <dgm:cxn modelId="{4119D5F0-624F-4CFA-8F10-08551744C1BD}" type="presOf" srcId="{60CBC0C8-F8A0-4D42-ABD0-BD3697B4294C}" destId="{EF6544EB-026F-4B25-8B26-24B65FF72167}" srcOrd="0" destOrd="0" presId="urn:microsoft.com/office/officeart/2005/8/layout/radial6"/>
    <dgm:cxn modelId="{E978ECF3-56F4-418B-857F-7197DCD9B375}" type="presOf" srcId="{66ECB718-0361-4555-9938-252165FA41A5}" destId="{59254235-4890-4468-A223-C1D1EE91EBF0}" srcOrd="0" destOrd="0" presId="urn:microsoft.com/office/officeart/2005/8/layout/radial6"/>
    <dgm:cxn modelId="{50BCCCF4-B869-4975-A007-18274E7C08A8}" srcId="{22A88AFE-C8A3-4E15-A778-8CDDC6BDD608}" destId="{A9D78A41-E78C-473F-BD02-14F40D223D11}" srcOrd="2" destOrd="0" parTransId="{FF41C31A-454B-4773-A753-266A750E7B51}" sibTransId="{5CB485D8-0322-4DE6-BB1B-4C73F324AD41}"/>
    <dgm:cxn modelId="{5BE0F9F5-75CF-4D59-BDCA-5F0A9BBEA4F2}" type="presOf" srcId="{A9D78A41-E78C-473F-BD02-14F40D223D11}" destId="{0A0F76A2-D745-487C-94C8-E46B43D04F6E}" srcOrd="0" destOrd="0" presId="urn:microsoft.com/office/officeart/2005/8/layout/radial6"/>
    <dgm:cxn modelId="{FDAC0D7F-392F-4202-85A4-4BDE58FE40C1}" type="presParOf" srcId="{F5C2A60B-AD07-4C8F-B5EF-08682367A72F}" destId="{9DDF85BD-EE22-4704-A14C-42804ADAE92C}" srcOrd="0" destOrd="0" presId="urn:microsoft.com/office/officeart/2005/8/layout/radial6"/>
    <dgm:cxn modelId="{DE4EB12B-B7CC-4972-A801-CE39DD73EAD1}" type="presParOf" srcId="{F5C2A60B-AD07-4C8F-B5EF-08682367A72F}" destId="{6347E531-3DD9-44D8-9B9A-F03FFE052A20}" srcOrd="1" destOrd="0" presId="urn:microsoft.com/office/officeart/2005/8/layout/radial6"/>
    <dgm:cxn modelId="{553E548A-0ADC-49D3-9553-88C66B6E4534}" type="presParOf" srcId="{F5C2A60B-AD07-4C8F-B5EF-08682367A72F}" destId="{DD860857-BF7C-47E2-9BB6-787B05A05676}" srcOrd="2" destOrd="0" presId="urn:microsoft.com/office/officeart/2005/8/layout/radial6"/>
    <dgm:cxn modelId="{031BA28D-D4A9-4431-888D-C5D6F13C4CF5}" type="presParOf" srcId="{F5C2A60B-AD07-4C8F-B5EF-08682367A72F}" destId="{F47DE369-2590-46D7-A097-7A9FF457CB71}" srcOrd="3" destOrd="0" presId="urn:microsoft.com/office/officeart/2005/8/layout/radial6"/>
    <dgm:cxn modelId="{F8B04191-183A-4131-8D63-6E7A3D2DFDAD}" type="presParOf" srcId="{F5C2A60B-AD07-4C8F-B5EF-08682367A72F}" destId="{86539356-AFCB-4861-BC22-A26D8961D1B8}" srcOrd="4" destOrd="0" presId="urn:microsoft.com/office/officeart/2005/8/layout/radial6"/>
    <dgm:cxn modelId="{EB01C631-B0A9-429D-8235-945C12B2BC95}" type="presParOf" srcId="{F5C2A60B-AD07-4C8F-B5EF-08682367A72F}" destId="{A0E50AEC-CD6B-448A-9992-02FD3B29AE4A}" srcOrd="5" destOrd="0" presId="urn:microsoft.com/office/officeart/2005/8/layout/radial6"/>
    <dgm:cxn modelId="{BAADE165-CA7E-4051-9266-940F3EC52F16}" type="presParOf" srcId="{F5C2A60B-AD07-4C8F-B5EF-08682367A72F}" destId="{3AF2EC57-4040-4C3F-8140-BCEAC87AC52A}" srcOrd="6" destOrd="0" presId="urn:microsoft.com/office/officeart/2005/8/layout/radial6"/>
    <dgm:cxn modelId="{F152D61E-AD77-4771-8799-E12F04EC3FA6}" type="presParOf" srcId="{F5C2A60B-AD07-4C8F-B5EF-08682367A72F}" destId="{0A0F76A2-D745-487C-94C8-E46B43D04F6E}" srcOrd="7" destOrd="0" presId="urn:microsoft.com/office/officeart/2005/8/layout/radial6"/>
    <dgm:cxn modelId="{E8880408-9F01-47C4-B91B-CEF991259374}" type="presParOf" srcId="{F5C2A60B-AD07-4C8F-B5EF-08682367A72F}" destId="{A9B0E02F-65FD-429F-9774-E914A43DD1F1}" srcOrd="8" destOrd="0" presId="urn:microsoft.com/office/officeart/2005/8/layout/radial6"/>
    <dgm:cxn modelId="{0384646D-F13B-4A6E-BB16-A27340C08453}" type="presParOf" srcId="{F5C2A60B-AD07-4C8F-B5EF-08682367A72F}" destId="{14292001-505A-4B83-AA82-69917CEA6C3A}" srcOrd="9" destOrd="0" presId="urn:microsoft.com/office/officeart/2005/8/layout/radial6"/>
    <dgm:cxn modelId="{EDFA7348-D298-48B2-9F69-A096C340E2BB}" type="presParOf" srcId="{F5C2A60B-AD07-4C8F-B5EF-08682367A72F}" destId="{EF6544EB-026F-4B25-8B26-24B65FF72167}" srcOrd="10" destOrd="0" presId="urn:microsoft.com/office/officeart/2005/8/layout/radial6"/>
    <dgm:cxn modelId="{BA20E4C1-CA63-4A9F-949A-557A94464A25}" type="presParOf" srcId="{F5C2A60B-AD07-4C8F-B5EF-08682367A72F}" destId="{07AADE5B-769D-4761-ABA3-0E91C044FAF6}" srcOrd="11" destOrd="0" presId="urn:microsoft.com/office/officeart/2005/8/layout/radial6"/>
    <dgm:cxn modelId="{B0E1D67D-085E-4583-9CB0-0173890DE62B}" type="presParOf" srcId="{F5C2A60B-AD07-4C8F-B5EF-08682367A72F}" destId="{F4063BA5-2F68-4E48-8699-A6511EB6A904}" srcOrd="12" destOrd="0" presId="urn:microsoft.com/office/officeart/2005/8/layout/radial6"/>
    <dgm:cxn modelId="{1EBFBA64-DD89-4050-9B59-0B24696A13D5}" type="presParOf" srcId="{F5C2A60B-AD07-4C8F-B5EF-08682367A72F}" destId="{5CBA1100-5855-4AD6-8D8B-A0F7DFD337B6}" srcOrd="13" destOrd="0" presId="urn:microsoft.com/office/officeart/2005/8/layout/radial6"/>
    <dgm:cxn modelId="{2819E348-776B-40B9-ACC9-C9B4D08123B1}" type="presParOf" srcId="{F5C2A60B-AD07-4C8F-B5EF-08682367A72F}" destId="{95C1A05D-F175-4E60-AD15-ABB917DE890D}" srcOrd="14" destOrd="0" presId="urn:microsoft.com/office/officeart/2005/8/layout/radial6"/>
    <dgm:cxn modelId="{410115CD-F712-4A50-851A-9B8FF9CE1B9F}" type="presParOf" srcId="{F5C2A60B-AD07-4C8F-B5EF-08682367A72F}" destId="{354C0576-161E-4985-9857-54897823B6EC}" srcOrd="15" destOrd="0" presId="urn:microsoft.com/office/officeart/2005/8/layout/radial6"/>
    <dgm:cxn modelId="{9F4C869D-1A8D-4609-B293-F1D62E1A3DFD}" type="presParOf" srcId="{F5C2A60B-AD07-4C8F-B5EF-08682367A72F}" destId="{E9D936DB-1A75-4B1C-9433-A35E0497E361}" srcOrd="16" destOrd="0" presId="urn:microsoft.com/office/officeart/2005/8/layout/radial6"/>
    <dgm:cxn modelId="{EF2C3010-36A6-434F-AC0C-FEFCEFC1346E}" type="presParOf" srcId="{F5C2A60B-AD07-4C8F-B5EF-08682367A72F}" destId="{45E80085-6B9E-47CE-BBB4-94B9D43F05C2}" srcOrd="17" destOrd="0" presId="urn:microsoft.com/office/officeart/2005/8/layout/radial6"/>
    <dgm:cxn modelId="{2FA831A0-69CC-4998-B2BD-3675CC990DAA}" type="presParOf" srcId="{F5C2A60B-AD07-4C8F-B5EF-08682367A72F}" destId="{59254235-4890-4468-A223-C1D1EE91EBF0}" srcOrd="18" destOrd="0" presId="urn:microsoft.com/office/officeart/2005/8/layout/radial6"/>
    <dgm:cxn modelId="{C251154F-B40C-45A2-BDFE-A0A831337F96}" type="presParOf" srcId="{F5C2A60B-AD07-4C8F-B5EF-08682367A72F}" destId="{C6FE38E4-7160-43F7-A73F-FBFCECE16BEE}" srcOrd="19" destOrd="0" presId="urn:microsoft.com/office/officeart/2005/8/layout/radial6"/>
    <dgm:cxn modelId="{A1F2B729-9918-482C-A8D8-9F02E5C12FC2}" type="presParOf" srcId="{F5C2A60B-AD07-4C8F-B5EF-08682367A72F}" destId="{9E6A24C8-2B79-44C5-8AD7-19CB082B2C2E}" srcOrd="20" destOrd="0" presId="urn:microsoft.com/office/officeart/2005/8/layout/radial6"/>
    <dgm:cxn modelId="{5D96A412-D0E5-425A-94A7-FC63CC728C02}" type="presParOf" srcId="{F5C2A60B-AD07-4C8F-B5EF-08682367A72F}" destId="{E956289F-FC40-455F-AE6E-A21F7B78E376}" srcOrd="21" destOrd="0" presId="urn:microsoft.com/office/officeart/2005/8/layout/radial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5739905-EBA0-408C-A81E-587E57DB9863}" type="doc">
      <dgm:prSet loTypeId="urn:microsoft.com/office/officeart/2005/8/layout/radial6" loCatId="cycle" qsTypeId="urn:microsoft.com/office/officeart/2005/8/quickstyle/simple1" qsCatId="simple" csTypeId="urn:microsoft.com/office/officeart/2005/8/colors/accent1_2" csCatId="accent1" phldr="1"/>
      <dgm:spPr/>
      <dgm:t>
        <a:bodyPr/>
        <a:lstStyle/>
        <a:p>
          <a:endParaRPr lang="en-US"/>
        </a:p>
      </dgm:t>
    </dgm:pt>
    <dgm:pt modelId="{73D29498-04AF-4A44-BAF3-011BDDE5BB9C}">
      <dgm:prSet phldrT="[Text]"/>
      <dgm:spPr>
        <a:solidFill>
          <a:srgbClr val="0070C0"/>
        </a:solidFill>
      </dgm:spPr>
      <dgm:t>
        <a:bodyPr/>
        <a:lstStyle/>
        <a:p>
          <a:r>
            <a:rPr lang="en-US" b="1" dirty="0"/>
            <a:t>7 C’s of Communication</a:t>
          </a:r>
        </a:p>
      </dgm:t>
    </dgm:pt>
    <dgm:pt modelId="{D46BA8CA-ADDF-4430-BA5B-EAEFCFFA2AF4}" type="parTrans" cxnId="{C4899145-483B-4E7D-9D4D-BB48A7500EB7}">
      <dgm:prSet/>
      <dgm:spPr/>
      <dgm:t>
        <a:bodyPr/>
        <a:lstStyle/>
        <a:p>
          <a:endParaRPr lang="en-US"/>
        </a:p>
      </dgm:t>
    </dgm:pt>
    <dgm:pt modelId="{76ED23FB-907A-44D2-8C4C-3C049351C4A4}" type="sibTrans" cxnId="{C4899145-483B-4E7D-9D4D-BB48A7500EB7}">
      <dgm:prSet/>
      <dgm:spPr/>
      <dgm:t>
        <a:bodyPr/>
        <a:lstStyle/>
        <a:p>
          <a:endParaRPr lang="en-US"/>
        </a:p>
      </dgm:t>
    </dgm:pt>
    <dgm:pt modelId="{48618942-3DA0-414A-9B3D-8BABD69DCD5F}">
      <dgm:prSet phldrT="[Text]"/>
      <dgm:spPr>
        <a:solidFill>
          <a:srgbClr val="0070C0"/>
        </a:solidFill>
      </dgm:spPr>
      <dgm:t>
        <a:bodyPr/>
        <a:lstStyle/>
        <a:p>
          <a:r>
            <a:rPr lang="en-US" dirty="0"/>
            <a:t>Clear</a:t>
          </a:r>
        </a:p>
      </dgm:t>
    </dgm:pt>
    <dgm:pt modelId="{D96C3646-69B9-44AD-808A-C730EBF837F2}" type="parTrans" cxnId="{46A653F7-764F-48F5-AD30-D61297F623F8}">
      <dgm:prSet/>
      <dgm:spPr/>
      <dgm:t>
        <a:bodyPr/>
        <a:lstStyle/>
        <a:p>
          <a:endParaRPr lang="en-US"/>
        </a:p>
      </dgm:t>
    </dgm:pt>
    <dgm:pt modelId="{82A1F45E-F617-49C6-A3BC-1B69FF0E7306}" type="sibTrans" cxnId="{46A653F7-764F-48F5-AD30-D61297F623F8}">
      <dgm:prSet/>
      <dgm:spPr>
        <a:solidFill>
          <a:srgbClr val="0070C0"/>
        </a:solidFill>
      </dgm:spPr>
      <dgm:t>
        <a:bodyPr/>
        <a:lstStyle/>
        <a:p>
          <a:endParaRPr lang="en-US"/>
        </a:p>
      </dgm:t>
    </dgm:pt>
    <dgm:pt modelId="{43336F73-C5D5-4C5C-872F-C6E27048D6BD}">
      <dgm:prSet phldrT="[Text]"/>
      <dgm:spPr>
        <a:solidFill>
          <a:srgbClr val="0070C0"/>
        </a:solidFill>
      </dgm:spPr>
      <dgm:t>
        <a:bodyPr/>
        <a:lstStyle/>
        <a:p>
          <a:r>
            <a:rPr lang="en-US" dirty="0"/>
            <a:t>Concise</a:t>
          </a:r>
        </a:p>
      </dgm:t>
    </dgm:pt>
    <dgm:pt modelId="{358C57F6-DEE4-4A42-A66C-7434AE613FE2}" type="parTrans" cxnId="{D635938F-C392-47F9-833C-AC0968253071}">
      <dgm:prSet/>
      <dgm:spPr/>
      <dgm:t>
        <a:bodyPr/>
        <a:lstStyle/>
        <a:p>
          <a:endParaRPr lang="en-US"/>
        </a:p>
      </dgm:t>
    </dgm:pt>
    <dgm:pt modelId="{4397C8BD-0C94-405E-8E8B-6C263B12CD40}" type="sibTrans" cxnId="{D635938F-C392-47F9-833C-AC0968253071}">
      <dgm:prSet/>
      <dgm:spPr>
        <a:solidFill>
          <a:srgbClr val="0070C0"/>
        </a:solidFill>
      </dgm:spPr>
      <dgm:t>
        <a:bodyPr/>
        <a:lstStyle/>
        <a:p>
          <a:endParaRPr lang="en-US"/>
        </a:p>
      </dgm:t>
    </dgm:pt>
    <dgm:pt modelId="{84662444-2615-4EB0-8523-644938B6EAF0}">
      <dgm:prSet phldrT="[Text]"/>
      <dgm:spPr>
        <a:solidFill>
          <a:srgbClr val="FFC000"/>
        </a:solidFill>
      </dgm:spPr>
      <dgm:t>
        <a:bodyPr/>
        <a:lstStyle/>
        <a:p>
          <a:r>
            <a:rPr lang="en-US" dirty="0"/>
            <a:t>Concrete</a:t>
          </a:r>
        </a:p>
      </dgm:t>
    </dgm:pt>
    <dgm:pt modelId="{2C9A5574-5D96-43CA-B254-3094A5965BBC}" type="parTrans" cxnId="{7060392F-0B7A-4E59-A5B7-3BFE95CBB537}">
      <dgm:prSet/>
      <dgm:spPr/>
      <dgm:t>
        <a:bodyPr/>
        <a:lstStyle/>
        <a:p>
          <a:endParaRPr lang="en-US"/>
        </a:p>
      </dgm:t>
    </dgm:pt>
    <dgm:pt modelId="{B323BA38-D798-4373-8DEB-6E44E7CDAD3E}" type="sibTrans" cxnId="{7060392F-0B7A-4E59-A5B7-3BFE95CBB537}">
      <dgm:prSet/>
      <dgm:spPr>
        <a:solidFill>
          <a:srgbClr val="0070C0"/>
        </a:solidFill>
      </dgm:spPr>
      <dgm:t>
        <a:bodyPr/>
        <a:lstStyle/>
        <a:p>
          <a:endParaRPr lang="en-US"/>
        </a:p>
      </dgm:t>
    </dgm:pt>
    <dgm:pt modelId="{8A07F6FA-0192-474A-8FED-6D6364C2D884}">
      <dgm:prSet phldrT="[Text]"/>
      <dgm:spPr>
        <a:solidFill>
          <a:srgbClr val="0070C0"/>
        </a:solidFill>
      </dgm:spPr>
      <dgm:t>
        <a:bodyPr/>
        <a:lstStyle/>
        <a:p>
          <a:r>
            <a:rPr lang="en-US" dirty="0"/>
            <a:t>Correct</a:t>
          </a:r>
        </a:p>
      </dgm:t>
    </dgm:pt>
    <dgm:pt modelId="{9183FF51-21F2-4AFB-A149-A2634D0115D3}" type="parTrans" cxnId="{9F22B479-4C82-4054-8522-60E88CA76D49}">
      <dgm:prSet/>
      <dgm:spPr/>
      <dgm:t>
        <a:bodyPr/>
        <a:lstStyle/>
        <a:p>
          <a:endParaRPr lang="en-US"/>
        </a:p>
      </dgm:t>
    </dgm:pt>
    <dgm:pt modelId="{7DFC21D1-176E-43AB-AC13-867DCB9E7BEF}" type="sibTrans" cxnId="{9F22B479-4C82-4054-8522-60E88CA76D49}">
      <dgm:prSet/>
      <dgm:spPr>
        <a:solidFill>
          <a:srgbClr val="0070C0"/>
        </a:solidFill>
      </dgm:spPr>
      <dgm:t>
        <a:bodyPr/>
        <a:lstStyle/>
        <a:p>
          <a:endParaRPr lang="en-US"/>
        </a:p>
      </dgm:t>
    </dgm:pt>
    <dgm:pt modelId="{B41E631F-1F7D-43AF-937A-FC7247B41DE8}">
      <dgm:prSet phldrT="[Text]"/>
      <dgm:spPr>
        <a:solidFill>
          <a:srgbClr val="0070C0"/>
        </a:solidFill>
      </dgm:spPr>
      <dgm:t>
        <a:bodyPr/>
        <a:lstStyle/>
        <a:p>
          <a:r>
            <a:rPr lang="en-US" dirty="0"/>
            <a:t>Coherent</a:t>
          </a:r>
        </a:p>
      </dgm:t>
    </dgm:pt>
    <dgm:pt modelId="{31D422B9-36E6-428E-9D39-94DBDDC2F500}" type="parTrans" cxnId="{0F155890-43CC-4002-9D9A-B09620AA5CD1}">
      <dgm:prSet/>
      <dgm:spPr/>
      <dgm:t>
        <a:bodyPr/>
        <a:lstStyle/>
        <a:p>
          <a:endParaRPr lang="en-US"/>
        </a:p>
      </dgm:t>
    </dgm:pt>
    <dgm:pt modelId="{28116CA4-FAAB-496C-B76D-EA485C01320F}" type="sibTrans" cxnId="{0F155890-43CC-4002-9D9A-B09620AA5CD1}">
      <dgm:prSet/>
      <dgm:spPr>
        <a:solidFill>
          <a:srgbClr val="0070C0"/>
        </a:solidFill>
      </dgm:spPr>
      <dgm:t>
        <a:bodyPr/>
        <a:lstStyle/>
        <a:p>
          <a:endParaRPr lang="en-US"/>
        </a:p>
      </dgm:t>
    </dgm:pt>
    <dgm:pt modelId="{74DA30B7-F7D0-46E1-93C7-2ADC5BA0063A}">
      <dgm:prSet phldrT="[Text]"/>
      <dgm:spPr>
        <a:solidFill>
          <a:srgbClr val="0070C0"/>
        </a:solidFill>
      </dgm:spPr>
      <dgm:t>
        <a:bodyPr/>
        <a:lstStyle/>
        <a:p>
          <a:r>
            <a:rPr lang="en-US" dirty="0"/>
            <a:t>Complete</a:t>
          </a:r>
        </a:p>
      </dgm:t>
    </dgm:pt>
    <dgm:pt modelId="{F8BF3259-5509-4B22-98E6-8339D5FF0475}" type="parTrans" cxnId="{26C995A8-1A95-462F-9FA6-413383AB7E29}">
      <dgm:prSet/>
      <dgm:spPr/>
      <dgm:t>
        <a:bodyPr/>
        <a:lstStyle/>
        <a:p>
          <a:endParaRPr lang="en-US"/>
        </a:p>
      </dgm:t>
    </dgm:pt>
    <dgm:pt modelId="{6F4C2D5A-9199-4F25-B399-E9B4EE114DEA}" type="sibTrans" cxnId="{26C995A8-1A95-462F-9FA6-413383AB7E29}">
      <dgm:prSet/>
      <dgm:spPr>
        <a:solidFill>
          <a:srgbClr val="0070C0"/>
        </a:solidFill>
      </dgm:spPr>
      <dgm:t>
        <a:bodyPr/>
        <a:lstStyle/>
        <a:p>
          <a:endParaRPr lang="en-US"/>
        </a:p>
      </dgm:t>
    </dgm:pt>
    <dgm:pt modelId="{185CF9BF-883B-49CF-BCCC-7C2A0A2D972D}">
      <dgm:prSet phldrT="[Text]"/>
      <dgm:spPr>
        <a:solidFill>
          <a:srgbClr val="0070C0"/>
        </a:solidFill>
      </dgm:spPr>
      <dgm:t>
        <a:bodyPr/>
        <a:lstStyle/>
        <a:p>
          <a:r>
            <a:rPr lang="en-US" dirty="0"/>
            <a:t>Courteous</a:t>
          </a:r>
        </a:p>
      </dgm:t>
    </dgm:pt>
    <dgm:pt modelId="{EC75A643-52A1-4F98-9A8B-A752A75DA156}" type="parTrans" cxnId="{7F1140A9-41B0-46FC-95B9-1AA86D5F753F}">
      <dgm:prSet/>
      <dgm:spPr/>
      <dgm:t>
        <a:bodyPr/>
        <a:lstStyle/>
        <a:p>
          <a:endParaRPr lang="en-US"/>
        </a:p>
      </dgm:t>
    </dgm:pt>
    <dgm:pt modelId="{801D536E-112C-4AD0-A895-F424F2A09386}" type="sibTrans" cxnId="{7F1140A9-41B0-46FC-95B9-1AA86D5F753F}">
      <dgm:prSet/>
      <dgm:spPr>
        <a:solidFill>
          <a:srgbClr val="0070C0"/>
        </a:solidFill>
      </dgm:spPr>
      <dgm:t>
        <a:bodyPr/>
        <a:lstStyle/>
        <a:p>
          <a:endParaRPr lang="en-US"/>
        </a:p>
      </dgm:t>
    </dgm:pt>
    <dgm:pt modelId="{F5C2A60B-AD07-4C8F-B5EF-08682367A72F}" type="pres">
      <dgm:prSet presAssocID="{05739905-EBA0-408C-A81E-587E57DB9863}" presName="Name0" presStyleCnt="0">
        <dgm:presLayoutVars>
          <dgm:chMax val="1"/>
          <dgm:dir/>
          <dgm:animLvl val="ctr"/>
          <dgm:resizeHandles val="exact"/>
        </dgm:presLayoutVars>
      </dgm:prSet>
      <dgm:spPr/>
    </dgm:pt>
    <dgm:pt modelId="{853DCEB2-2D3C-4252-90E8-9A97622E5BD7}" type="pres">
      <dgm:prSet presAssocID="{73D29498-04AF-4A44-BAF3-011BDDE5BB9C}" presName="centerShape" presStyleLbl="node0" presStyleIdx="0" presStyleCnt="1" custScaleX="129914"/>
      <dgm:spPr/>
    </dgm:pt>
    <dgm:pt modelId="{B51792C9-0180-4720-B404-5263B333BA52}" type="pres">
      <dgm:prSet presAssocID="{48618942-3DA0-414A-9B3D-8BABD69DCD5F}" presName="node" presStyleLbl="node1" presStyleIdx="0" presStyleCnt="7" custScaleX="124514">
        <dgm:presLayoutVars>
          <dgm:bulletEnabled val="1"/>
        </dgm:presLayoutVars>
      </dgm:prSet>
      <dgm:spPr/>
    </dgm:pt>
    <dgm:pt modelId="{10889BFA-6E3C-4CC5-B0F7-EDE94B72BB93}" type="pres">
      <dgm:prSet presAssocID="{48618942-3DA0-414A-9B3D-8BABD69DCD5F}" presName="dummy" presStyleCnt="0"/>
      <dgm:spPr/>
    </dgm:pt>
    <dgm:pt modelId="{17E356C5-9DC7-48EE-98F2-D0390C186D0C}" type="pres">
      <dgm:prSet presAssocID="{82A1F45E-F617-49C6-A3BC-1B69FF0E7306}" presName="sibTrans" presStyleLbl="sibTrans2D1" presStyleIdx="0" presStyleCnt="7"/>
      <dgm:spPr/>
    </dgm:pt>
    <dgm:pt modelId="{374F0407-8609-48FE-A5B2-353A3F99BBD2}" type="pres">
      <dgm:prSet presAssocID="{43336F73-C5D5-4C5C-872F-C6E27048D6BD}" presName="node" presStyleLbl="node1" presStyleIdx="1" presStyleCnt="7" custScaleX="121911">
        <dgm:presLayoutVars>
          <dgm:bulletEnabled val="1"/>
        </dgm:presLayoutVars>
      </dgm:prSet>
      <dgm:spPr/>
    </dgm:pt>
    <dgm:pt modelId="{C32E770E-ED7F-41CB-932F-6C37E81075CC}" type="pres">
      <dgm:prSet presAssocID="{43336F73-C5D5-4C5C-872F-C6E27048D6BD}" presName="dummy" presStyleCnt="0"/>
      <dgm:spPr/>
    </dgm:pt>
    <dgm:pt modelId="{F5D29DE1-7C7F-4217-BCB8-8EA7D1AF19FB}" type="pres">
      <dgm:prSet presAssocID="{4397C8BD-0C94-405E-8E8B-6C263B12CD40}" presName="sibTrans" presStyleLbl="sibTrans2D1" presStyleIdx="1" presStyleCnt="7"/>
      <dgm:spPr/>
    </dgm:pt>
    <dgm:pt modelId="{812F08CC-13FD-4229-8639-A41DF0315853}" type="pres">
      <dgm:prSet presAssocID="{84662444-2615-4EB0-8523-644938B6EAF0}" presName="node" presStyleLbl="node1" presStyleIdx="2" presStyleCnt="7" custScaleX="149982">
        <dgm:presLayoutVars>
          <dgm:bulletEnabled val="1"/>
        </dgm:presLayoutVars>
      </dgm:prSet>
      <dgm:spPr/>
    </dgm:pt>
    <dgm:pt modelId="{D0A2F2E5-569C-4EFB-8ECA-8DDAC038F1DE}" type="pres">
      <dgm:prSet presAssocID="{84662444-2615-4EB0-8523-644938B6EAF0}" presName="dummy" presStyleCnt="0"/>
      <dgm:spPr/>
    </dgm:pt>
    <dgm:pt modelId="{357077FC-8733-4042-8DEA-7B625695BDE1}" type="pres">
      <dgm:prSet presAssocID="{B323BA38-D798-4373-8DEB-6E44E7CDAD3E}" presName="sibTrans" presStyleLbl="sibTrans2D1" presStyleIdx="2" presStyleCnt="7"/>
      <dgm:spPr/>
    </dgm:pt>
    <dgm:pt modelId="{8D4368C3-318D-41AF-98EC-C4347F0DCD2A}" type="pres">
      <dgm:prSet presAssocID="{8A07F6FA-0192-474A-8FED-6D6364C2D884}" presName="node" presStyleLbl="node1" presStyleIdx="3" presStyleCnt="7" custScaleX="138255">
        <dgm:presLayoutVars>
          <dgm:bulletEnabled val="1"/>
        </dgm:presLayoutVars>
      </dgm:prSet>
      <dgm:spPr/>
    </dgm:pt>
    <dgm:pt modelId="{4466BAEC-561D-47F0-8CDB-E5C16BF20D18}" type="pres">
      <dgm:prSet presAssocID="{8A07F6FA-0192-474A-8FED-6D6364C2D884}" presName="dummy" presStyleCnt="0"/>
      <dgm:spPr/>
    </dgm:pt>
    <dgm:pt modelId="{B1E2235C-775F-4EFB-9F1D-AA51760492E0}" type="pres">
      <dgm:prSet presAssocID="{7DFC21D1-176E-43AB-AC13-867DCB9E7BEF}" presName="sibTrans" presStyleLbl="sibTrans2D1" presStyleIdx="3" presStyleCnt="7"/>
      <dgm:spPr/>
    </dgm:pt>
    <dgm:pt modelId="{5F50D12A-23DC-45ED-8780-89C9B8209C3A}" type="pres">
      <dgm:prSet presAssocID="{B41E631F-1F7D-43AF-937A-FC7247B41DE8}" presName="node" presStyleLbl="node1" presStyleIdx="4" presStyleCnt="7" custScaleX="152836">
        <dgm:presLayoutVars>
          <dgm:bulletEnabled val="1"/>
        </dgm:presLayoutVars>
      </dgm:prSet>
      <dgm:spPr/>
    </dgm:pt>
    <dgm:pt modelId="{B2905B86-8D8A-45F0-BB70-E72CD4C448EE}" type="pres">
      <dgm:prSet presAssocID="{B41E631F-1F7D-43AF-937A-FC7247B41DE8}" presName="dummy" presStyleCnt="0"/>
      <dgm:spPr/>
    </dgm:pt>
    <dgm:pt modelId="{0CF3C7B1-2AC7-4621-89BA-4054D391B54E}" type="pres">
      <dgm:prSet presAssocID="{28116CA4-FAAB-496C-B76D-EA485C01320F}" presName="sibTrans" presStyleLbl="sibTrans2D1" presStyleIdx="4" presStyleCnt="7"/>
      <dgm:spPr/>
    </dgm:pt>
    <dgm:pt modelId="{F9D3263B-1E0F-4D68-A87D-5D904FE556B4}" type="pres">
      <dgm:prSet presAssocID="{74DA30B7-F7D0-46E1-93C7-2ADC5BA0063A}" presName="node" presStyleLbl="node1" presStyleIdx="5" presStyleCnt="7" custScaleX="127021">
        <dgm:presLayoutVars>
          <dgm:bulletEnabled val="1"/>
        </dgm:presLayoutVars>
      </dgm:prSet>
      <dgm:spPr/>
    </dgm:pt>
    <dgm:pt modelId="{C4E35C6F-7DDD-4B09-9F31-2F5038654DFC}" type="pres">
      <dgm:prSet presAssocID="{74DA30B7-F7D0-46E1-93C7-2ADC5BA0063A}" presName="dummy" presStyleCnt="0"/>
      <dgm:spPr/>
    </dgm:pt>
    <dgm:pt modelId="{2DB8BA7B-2A4F-48FB-9F33-A3911E20E74D}" type="pres">
      <dgm:prSet presAssocID="{6F4C2D5A-9199-4F25-B399-E9B4EE114DEA}" presName="sibTrans" presStyleLbl="sibTrans2D1" presStyleIdx="5" presStyleCnt="7"/>
      <dgm:spPr/>
    </dgm:pt>
    <dgm:pt modelId="{F5BD19DB-4930-4C41-83BE-EA00D44DADDC}" type="pres">
      <dgm:prSet presAssocID="{185CF9BF-883B-49CF-BCCC-7C2A0A2D972D}" presName="node" presStyleLbl="node1" presStyleIdx="6" presStyleCnt="7" custScaleX="145363">
        <dgm:presLayoutVars>
          <dgm:bulletEnabled val="1"/>
        </dgm:presLayoutVars>
      </dgm:prSet>
      <dgm:spPr/>
    </dgm:pt>
    <dgm:pt modelId="{849C2E15-AF2A-4058-B09E-DB90FB9CE3DE}" type="pres">
      <dgm:prSet presAssocID="{185CF9BF-883B-49CF-BCCC-7C2A0A2D972D}" presName="dummy" presStyleCnt="0"/>
      <dgm:spPr/>
    </dgm:pt>
    <dgm:pt modelId="{838899E0-903A-4EB6-86CA-7FEF8FA623A9}" type="pres">
      <dgm:prSet presAssocID="{801D536E-112C-4AD0-A895-F424F2A09386}" presName="sibTrans" presStyleLbl="sibTrans2D1" presStyleIdx="6" presStyleCnt="7"/>
      <dgm:spPr/>
    </dgm:pt>
  </dgm:ptLst>
  <dgm:cxnLst>
    <dgm:cxn modelId="{959BD321-449D-4594-87C7-45BCC99A482D}" type="presOf" srcId="{28116CA4-FAAB-496C-B76D-EA485C01320F}" destId="{0CF3C7B1-2AC7-4621-89BA-4054D391B54E}" srcOrd="0" destOrd="0" presId="urn:microsoft.com/office/officeart/2005/8/layout/radial6"/>
    <dgm:cxn modelId="{8901F425-38AA-4B93-9771-1FC6FECACFD3}" type="presOf" srcId="{B323BA38-D798-4373-8DEB-6E44E7CDAD3E}" destId="{357077FC-8733-4042-8DEA-7B625695BDE1}" srcOrd="0" destOrd="0" presId="urn:microsoft.com/office/officeart/2005/8/layout/radial6"/>
    <dgm:cxn modelId="{7060392F-0B7A-4E59-A5B7-3BFE95CBB537}" srcId="{73D29498-04AF-4A44-BAF3-011BDDE5BB9C}" destId="{84662444-2615-4EB0-8523-644938B6EAF0}" srcOrd="2" destOrd="0" parTransId="{2C9A5574-5D96-43CA-B254-3094A5965BBC}" sibTransId="{B323BA38-D798-4373-8DEB-6E44E7CDAD3E}"/>
    <dgm:cxn modelId="{12B6E138-1DF8-4FDA-9A42-006753719B2D}" type="presOf" srcId="{801D536E-112C-4AD0-A895-F424F2A09386}" destId="{838899E0-903A-4EB6-86CA-7FEF8FA623A9}" srcOrd="0" destOrd="0" presId="urn:microsoft.com/office/officeart/2005/8/layout/radial6"/>
    <dgm:cxn modelId="{713EA35C-97ED-413F-8F2D-4F0B00BA6577}" type="presOf" srcId="{73D29498-04AF-4A44-BAF3-011BDDE5BB9C}" destId="{853DCEB2-2D3C-4252-90E8-9A97622E5BD7}" srcOrd="0" destOrd="0" presId="urn:microsoft.com/office/officeart/2005/8/layout/radial6"/>
    <dgm:cxn modelId="{D0B4E864-E176-4277-86BA-754F89CEB375}" type="presOf" srcId="{84662444-2615-4EB0-8523-644938B6EAF0}" destId="{812F08CC-13FD-4229-8639-A41DF0315853}" srcOrd="0" destOrd="0" presId="urn:microsoft.com/office/officeart/2005/8/layout/radial6"/>
    <dgm:cxn modelId="{C4899145-483B-4E7D-9D4D-BB48A7500EB7}" srcId="{05739905-EBA0-408C-A81E-587E57DB9863}" destId="{73D29498-04AF-4A44-BAF3-011BDDE5BB9C}" srcOrd="0" destOrd="0" parTransId="{D46BA8CA-ADDF-4430-BA5B-EAEFCFFA2AF4}" sibTransId="{76ED23FB-907A-44D2-8C4C-3C049351C4A4}"/>
    <dgm:cxn modelId="{B94A204C-C057-4CB4-9158-D96B475106A3}" type="presOf" srcId="{6F4C2D5A-9199-4F25-B399-E9B4EE114DEA}" destId="{2DB8BA7B-2A4F-48FB-9F33-A3911E20E74D}" srcOrd="0" destOrd="0" presId="urn:microsoft.com/office/officeart/2005/8/layout/radial6"/>
    <dgm:cxn modelId="{FEBC2673-F286-4A3B-8BF4-7A683EB3AAB2}" type="presOf" srcId="{7DFC21D1-176E-43AB-AC13-867DCB9E7BEF}" destId="{B1E2235C-775F-4EFB-9F1D-AA51760492E0}" srcOrd="0" destOrd="0" presId="urn:microsoft.com/office/officeart/2005/8/layout/radial6"/>
    <dgm:cxn modelId="{AB388A73-D749-4690-838F-6D1C4F1D936F}" type="presOf" srcId="{8A07F6FA-0192-474A-8FED-6D6364C2D884}" destId="{8D4368C3-318D-41AF-98EC-C4347F0DCD2A}" srcOrd="0" destOrd="0" presId="urn:microsoft.com/office/officeart/2005/8/layout/radial6"/>
    <dgm:cxn modelId="{71204554-71C4-47BE-A7E3-E11201C6AF37}" type="presOf" srcId="{74DA30B7-F7D0-46E1-93C7-2ADC5BA0063A}" destId="{F9D3263B-1E0F-4D68-A87D-5D904FE556B4}" srcOrd="0" destOrd="0" presId="urn:microsoft.com/office/officeart/2005/8/layout/radial6"/>
    <dgm:cxn modelId="{9F22B479-4C82-4054-8522-60E88CA76D49}" srcId="{73D29498-04AF-4A44-BAF3-011BDDE5BB9C}" destId="{8A07F6FA-0192-474A-8FED-6D6364C2D884}" srcOrd="3" destOrd="0" parTransId="{9183FF51-21F2-4AFB-A149-A2634D0115D3}" sibTransId="{7DFC21D1-176E-43AB-AC13-867DCB9E7BEF}"/>
    <dgm:cxn modelId="{D635938F-C392-47F9-833C-AC0968253071}" srcId="{73D29498-04AF-4A44-BAF3-011BDDE5BB9C}" destId="{43336F73-C5D5-4C5C-872F-C6E27048D6BD}" srcOrd="1" destOrd="0" parTransId="{358C57F6-DEE4-4A42-A66C-7434AE613FE2}" sibTransId="{4397C8BD-0C94-405E-8E8B-6C263B12CD40}"/>
    <dgm:cxn modelId="{0F155890-43CC-4002-9D9A-B09620AA5CD1}" srcId="{73D29498-04AF-4A44-BAF3-011BDDE5BB9C}" destId="{B41E631F-1F7D-43AF-937A-FC7247B41DE8}" srcOrd="4" destOrd="0" parTransId="{31D422B9-36E6-428E-9D39-94DBDDC2F500}" sibTransId="{28116CA4-FAAB-496C-B76D-EA485C01320F}"/>
    <dgm:cxn modelId="{267EF3A7-183E-4941-A9CA-5A688FA9E079}" type="presOf" srcId="{4397C8BD-0C94-405E-8E8B-6C263B12CD40}" destId="{F5D29DE1-7C7F-4217-BCB8-8EA7D1AF19FB}" srcOrd="0" destOrd="0" presId="urn:microsoft.com/office/officeart/2005/8/layout/radial6"/>
    <dgm:cxn modelId="{26C995A8-1A95-462F-9FA6-413383AB7E29}" srcId="{73D29498-04AF-4A44-BAF3-011BDDE5BB9C}" destId="{74DA30B7-F7D0-46E1-93C7-2ADC5BA0063A}" srcOrd="5" destOrd="0" parTransId="{F8BF3259-5509-4B22-98E6-8339D5FF0475}" sibTransId="{6F4C2D5A-9199-4F25-B399-E9B4EE114DEA}"/>
    <dgm:cxn modelId="{7F1140A9-41B0-46FC-95B9-1AA86D5F753F}" srcId="{73D29498-04AF-4A44-BAF3-011BDDE5BB9C}" destId="{185CF9BF-883B-49CF-BCCC-7C2A0A2D972D}" srcOrd="6" destOrd="0" parTransId="{EC75A643-52A1-4F98-9A8B-A752A75DA156}" sibTransId="{801D536E-112C-4AD0-A895-F424F2A09386}"/>
    <dgm:cxn modelId="{E74255C8-FCF0-41B6-84C2-B6D964B9FA8E}" type="presOf" srcId="{185CF9BF-883B-49CF-BCCC-7C2A0A2D972D}" destId="{F5BD19DB-4930-4C41-83BE-EA00D44DADDC}" srcOrd="0" destOrd="0" presId="urn:microsoft.com/office/officeart/2005/8/layout/radial6"/>
    <dgm:cxn modelId="{45FFF7C8-0742-4BBB-967D-5D57F6423C0C}" type="presOf" srcId="{48618942-3DA0-414A-9B3D-8BABD69DCD5F}" destId="{B51792C9-0180-4720-B404-5263B333BA52}" srcOrd="0" destOrd="0" presId="urn:microsoft.com/office/officeart/2005/8/layout/radial6"/>
    <dgm:cxn modelId="{6D6CA9CA-EC0F-4C63-9861-23A7CD5C5BAD}" type="presOf" srcId="{82A1F45E-F617-49C6-A3BC-1B69FF0E7306}" destId="{17E356C5-9DC7-48EE-98F2-D0390C186D0C}" srcOrd="0" destOrd="0" presId="urn:microsoft.com/office/officeart/2005/8/layout/radial6"/>
    <dgm:cxn modelId="{01C0BBDD-F043-40D6-9C3F-D833EE45627C}" type="presOf" srcId="{05739905-EBA0-408C-A81E-587E57DB9863}" destId="{F5C2A60B-AD07-4C8F-B5EF-08682367A72F}" srcOrd="0" destOrd="0" presId="urn:microsoft.com/office/officeart/2005/8/layout/radial6"/>
    <dgm:cxn modelId="{175B0ADF-0EF7-48F3-9053-7906060F1AFE}" type="presOf" srcId="{B41E631F-1F7D-43AF-937A-FC7247B41DE8}" destId="{5F50D12A-23DC-45ED-8780-89C9B8209C3A}" srcOrd="0" destOrd="0" presId="urn:microsoft.com/office/officeart/2005/8/layout/radial6"/>
    <dgm:cxn modelId="{E46565EF-9D0B-4075-B544-F7BFA2358B79}" type="presOf" srcId="{43336F73-C5D5-4C5C-872F-C6E27048D6BD}" destId="{374F0407-8609-48FE-A5B2-353A3F99BBD2}" srcOrd="0" destOrd="0" presId="urn:microsoft.com/office/officeart/2005/8/layout/radial6"/>
    <dgm:cxn modelId="{46A653F7-764F-48F5-AD30-D61297F623F8}" srcId="{73D29498-04AF-4A44-BAF3-011BDDE5BB9C}" destId="{48618942-3DA0-414A-9B3D-8BABD69DCD5F}" srcOrd="0" destOrd="0" parTransId="{D96C3646-69B9-44AD-808A-C730EBF837F2}" sibTransId="{82A1F45E-F617-49C6-A3BC-1B69FF0E7306}"/>
    <dgm:cxn modelId="{93929119-95FD-490A-9AD7-8BA432E4B98B}" type="presParOf" srcId="{F5C2A60B-AD07-4C8F-B5EF-08682367A72F}" destId="{853DCEB2-2D3C-4252-90E8-9A97622E5BD7}" srcOrd="0" destOrd="0" presId="urn:microsoft.com/office/officeart/2005/8/layout/radial6"/>
    <dgm:cxn modelId="{77B5FC89-3AC2-4125-8F68-3E6F31FFB9C5}" type="presParOf" srcId="{F5C2A60B-AD07-4C8F-B5EF-08682367A72F}" destId="{B51792C9-0180-4720-B404-5263B333BA52}" srcOrd="1" destOrd="0" presId="urn:microsoft.com/office/officeart/2005/8/layout/radial6"/>
    <dgm:cxn modelId="{A407B8CC-2454-4028-98F9-4CECD205CD3D}" type="presParOf" srcId="{F5C2A60B-AD07-4C8F-B5EF-08682367A72F}" destId="{10889BFA-6E3C-4CC5-B0F7-EDE94B72BB93}" srcOrd="2" destOrd="0" presId="urn:microsoft.com/office/officeart/2005/8/layout/radial6"/>
    <dgm:cxn modelId="{5948651D-95E3-404D-A79F-4FF64148AF91}" type="presParOf" srcId="{F5C2A60B-AD07-4C8F-B5EF-08682367A72F}" destId="{17E356C5-9DC7-48EE-98F2-D0390C186D0C}" srcOrd="3" destOrd="0" presId="urn:microsoft.com/office/officeart/2005/8/layout/radial6"/>
    <dgm:cxn modelId="{7E98AB6B-03D5-4055-BB5B-50500BEB3FCA}" type="presParOf" srcId="{F5C2A60B-AD07-4C8F-B5EF-08682367A72F}" destId="{374F0407-8609-48FE-A5B2-353A3F99BBD2}" srcOrd="4" destOrd="0" presId="urn:microsoft.com/office/officeart/2005/8/layout/radial6"/>
    <dgm:cxn modelId="{5833946D-DCEC-490E-91DD-4BC6979569D9}" type="presParOf" srcId="{F5C2A60B-AD07-4C8F-B5EF-08682367A72F}" destId="{C32E770E-ED7F-41CB-932F-6C37E81075CC}" srcOrd="5" destOrd="0" presId="urn:microsoft.com/office/officeart/2005/8/layout/radial6"/>
    <dgm:cxn modelId="{D4B6436A-19A1-4C6B-81B7-0DDE2E685186}" type="presParOf" srcId="{F5C2A60B-AD07-4C8F-B5EF-08682367A72F}" destId="{F5D29DE1-7C7F-4217-BCB8-8EA7D1AF19FB}" srcOrd="6" destOrd="0" presId="urn:microsoft.com/office/officeart/2005/8/layout/radial6"/>
    <dgm:cxn modelId="{BD9F8ED1-97E8-438C-AA71-B9D27FF4455C}" type="presParOf" srcId="{F5C2A60B-AD07-4C8F-B5EF-08682367A72F}" destId="{812F08CC-13FD-4229-8639-A41DF0315853}" srcOrd="7" destOrd="0" presId="urn:microsoft.com/office/officeart/2005/8/layout/radial6"/>
    <dgm:cxn modelId="{24FEEEF8-D440-4D9D-BF5F-1623513ABB1E}" type="presParOf" srcId="{F5C2A60B-AD07-4C8F-B5EF-08682367A72F}" destId="{D0A2F2E5-569C-4EFB-8ECA-8DDAC038F1DE}" srcOrd="8" destOrd="0" presId="urn:microsoft.com/office/officeart/2005/8/layout/radial6"/>
    <dgm:cxn modelId="{21524063-D6A8-4CBE-B851-2822D4DD6802}" type="presParOf" srcId="{F5C2A60B-AD07-4C8F-B5EF-08682367A72F}" destId="{357077FC-8733-4042-8DEA-7B625695BDE1}" srcOrd="9" destOrd="0" presId="urn:microsoft.com/office/officeart/2005/8/layout/radial6"/>
    <dgm:cxn modelId="{404629A0-78E6-4E70-ACA7-181382078CE8}" type="presParOf" srcId="{F5C2A60B-AD07-4C8F-B5EF-08682367A72F}" destId="{8D4368C3-318D-41AF-98EC-C4347F0DCD2A}" srcOrd="10" destOrd="0" presId="urn:microsoft.com/office/officeart/2005/8/layout/radial6"/>
    <dgm:cxn modelId="{535B2970-43F2-4113-ACEC-53E0ADF408EB}" type="presParOf" srcId="{F5C2A60B-AD07-4C8F-B5EF-08682367A72F}" destId="{4466BAEC-561D-47F0-8CDB-E5C16BF20D18}" srcOrd="11" destOrd="0" presId="urn:microsoft.com/office/officeart/2005/8/layout/radial6"/>
    <dgm:cxn modelId="{32DE42BE-A18C-4EE3-A105-2617B1146BFB}" type="presParOf" srcId="{F5C2A60B-AD07-4C8F-B5EF-08682367A72F}" destId="{B1E2235C-775F-4EFB-9F1D-AA51760492E0}" srcOrd="12" destOrd="0" presId="urn:microsoft.com/office/officeart/2005/8/layout/radial6"/>
    <dgm:cxn modelId="{BA989A7D-99FC-4AFF-ABC8-B8A1D05A1EFD}" type="presParOf" srcId="{F5C2A60B-AD07-4C8F-B5EF-08682367A72F}" destId="{5F50D12A-23DC-45ED-8780-89C9B8209C3A}" srcOrd="13" destOrd="0" presId="urn:microsoft.com/office/officeart/2005/8/layout/radial6"/>
    <dgm:cxn modelId="{B931F7FD-12DF-448B-BE5C-7775E27AD0AD}" type="presParOf" srcId="{F5C2A60B-AD07-4C8F-B5EF-08682367A72F}" destId="{B2905B86-8D8A-45F0-BB70-E72CD4C448EE}" srcOrd="14" destOrd="0" presId="urn:microsoft.com/office/officeart/2005/8/layout/radial6"/>
    <dgm:cxn modelId="{EB84E143-1238-498B-B536-769D848169E7}" type="presParOf" srcId="{F5C2A60B-AD07-4C8F-B5EF-08682367A72F}" destId="{0CF3C7B1-2AC7-4621-89BA-4054D391B54E}" srcOrd="15" destOrd="0" presId="urn:microsoft.com/office/officeart/2005/8/layout/radial6"/>
    <dgm:cxn modelId="{F9EBCC31-EA3A-4BD9-B77F-B4852B3B5E19}" type="presParOf" srcId="{F5C2A60B-AD07-4C8F-B5EF-08682367A72F}" destId="{F9D3263B-1E0F-4D68-A87D-5D904FE556B4}" srcOrd="16" destOrd="0" presId="urn:microsoft.com/office/officeart/2005/8/layout/radial6"/>
    <dgm:cxn modelId="{683E071E-649B-4FC9-B8FB-1823F3FC464D}" type="presParOf" srcId="{F5C2A60B-AD07-4C8F-B5EF-08682367A72F}" destId="{C4E35C6F-7DDD-4B09-9F31-2F5038654DFC}" srcOrd="17" destOrd="0" presId="urn:microsoft.com/office/officeart/2005/8/layout/radial6"/>
    <dgm:cxn modelId="{015E5C20-B56B-487A-B790-E8CBF6BE85B0}" type="presParOf" srcId="{F5C2A60B-AD07-4C8F-B5EF-08682367A72F}" destId="{2DB8BA7B-2A4F-48FB-9F33-A3911E20E74D}" srcOrd="18" destOrd="0" presId="urn:microsoft.com/office/officeart/2005/8/layout/radial6"/>
    <dgm:cxn modelId="{670E31BA-774C-401B-90C7-D33921A0552C}" type="presParOf" srcId="{F5C2A60B-AD07-4C8F-B5EF-08682367A72F}" destId="{F5BD19DB-4930-4C41-83BE-EA00D44DADDC}" srcOrd="19" destOrd="0" presId="urn:microsoft.com/office/officeart/2005/8/layout/radial6"/>
    <dgm:cxn modelId="{0EB2E4DA-E141-46D1-9B51-7A47164599DE}" type="presParOf" srcId="{F5C2A60B-AD07-4C8F-B5EF-08682367A72F}" destId="{849C2E15-AF2A-4058-B09E-DB90FB9CE3DE}" srcOrd="20" destOrd="0" presId="urn:microsoft.com/office/officeart/2005/8/layout/radial6"/>
    <dgm:cxn modelId="{94C690DA-BA71-41B9-9449-9189F1BE2D71}" type="presParOf" srcId="{F5C2A60B-AD07-4C8F-B5EF-08682367A72F}" destId="{838899E0-903A-4EB6-86CA-7FEF8FA623A9}" srcOrd="21" destOrd="0" presId="urn:microsoft.com/office/officeart/2005/8/layout/radial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05739905-EBA0-408C-A81E-587E57DB9863}" type="doc">
      <dgm:prSet loTypeId="urn:microsoft.com/office/officeart/2005/8/layout/radial6" loCatId="cycle" qsTypeId="urn:microsoft.com/office/officeart/2005/8/quickstyle/simple1" qsCatId="simple" csTypeId="urn:microsoft.com/office/officeart/2005/8/colors/accent1_2" csCatId="accent1" phldr="1"/>
      <dgm:spPr/>
      <dgm:t>
        <a:bodyPr/>
        <a:lstStyle/>
        <a:p>
          <a:endParaRPr lang="en-US"/>
        </a:p>
      </dgm:t>
    </dgm:pt>
    <dgm:pt modelId="{430A6E1E-8176-44A5-86A0-A4EE058469DD}">
      <dgm:prSet phldrT="[Text]"/>
      <dgm:spPr>
        <a:solidFill>
          <a:srgbClr val="0070C0"/>
        </a:solidFill>
      </dgm:spPr>
      <dgm:t>
        <a:bodyPr/>
        <a:lstStyle/>
        <a:p>
          <a:r>
            <a:rPr lang="en-US" b="1" dirty="0"/>
            <a:t>7 C’s of Communication</a:t>
          </a:r>
        </a:p>
      </dgm:t>
    </dgm:pt>
    <dgm:pt modelId="{BF3DBB59-A911-4F44-8F32-6F319D4E35CF}" type="parTrans" cxnId="{1FB1A410-8A40-4900-8A80-B842BC247924}">
      <dgm:prSet/>
      <dgm:spPr/>
      <dgm:t>
        <a:bodyPr/>
        <a:lstStyle/>
        <a:p>
          <a:endParaRPr lang="en-US"/>
        </a:p>
      </dgm:t>
    </dgm:pt>
    <dgm:pt modelId="{E7730604-570F-4D7E-9C70-FD1861671710}" type="sibTrans" cxnId="{1FB1A410-8A40-4900-8A80-B842BC247924}">
      <dgm:prSet/>
      <dgm:spPr/>
      <dgm:t>
        <a:bodyPr/>
        <a:lstStyle/>
        <a:p>
          <a:endParaRPr lang="en-US"/>
        </a:p>
      </dgm:t>
    </dgm:pt>
    <dgm:pt modelId="{64F29CD5-04AB-46E6-8599-160474CBF2D0}">
      <dgm:prSet phldrT="[Text]"/>
      <dgm:spPr>
        <a:solidFill>
          <a:srgbClr val="0070C0"/>
        </a:solidFill>
      </dgm:spPr>
      <dgm:t>
        <a:bodyPr/>
        <a:lstStyle/>
        <a:p>
          <a:r>
            <a:rPr lang="en-US" dirty="0"/>
            <a:t>Clear</a:t>
          </a:r>
        </a:p>
      </dgm:t>
    </dgm:pt>
    <dgm:pt modelId="{BAA27173-D9E5-42FE-9E8D-E1740741C133}" type="parTrans" cxnId="{9524C50F-C604-44E1-9B73-9800759FB24B}">
      <dgm:prSet/>
      <dgm:spPr/>
      <dgm:t>
        <a:bodyPr/>
        <a:lstStyle/>
        <a:p>
          <a:endParaRPr lang="en-US"/>
        </a:p>
      </dgm:t>
    </dgm:pt>
    <dgm:pt modelId="{B5E24B7D-C2C8-4224-97DD-ECBBF79FF9AC}" type="sibTrans" cxnId="{9524C50F-C604-44E1-9B73-9800759FB24B}">
      <dgm:prSet/>
      <dgm:spPr>
        <a:solidFill>
          <a:srgbClr val="0070C0"/>
        </a:solidFill>
      </dgm:spPr>
      <dgm:t>
        <a:bodyPr/>
        <a:lstStyle/>
        <a:p>
          <a:endParaRPr lang="en-US"/>
        </a:p>
      </dgm:t>
    </dgm:pt>
    <dgm:pt modelId="{31B2BA51-4F46-4D99-9778-4FACB69B22E7}">
      <dgm:prSet phldrT="[Text]"/>
      <dgm:spPr>
        <a:solidFill>
          <a:srgbClr val="0070C0"/>
        </a:solidFill>
      </dgm:spPr>
      <dgm:t>
        <a:bodyPr/>
        <a:lstStyle/>
        <a:p>
          <a:r>
            <a:rPr lang="en-US" dirty="0"/>
            <a:t>Concise</a:t>
          </a:r>
        </a:p>
      </dgm:t>
    </dgm:pt>
    <dgm:pt modelId="{A6D83199-0F0B-49F7-A1F6-411AE140C9B4}" type="parTrans" cxnId="{FF229E82-E029-455E-A626-F1265FB3978A}">
      <dgm:prSet/>
      <dgm:spPr/>
      <dgm:t>
        <a:bodyPr/>
        <a:lstStyle/>
        <a:p>
          <a:endParaRPr lang="en-US"/>
        </a:p>
      </dgm:t>
    </dgm:pt>
    <dgm:pt modelId="{C247324E-A143-4315-AD8D-D207321D304A}" type="sibTrans" cxnId="{FF229E82-E029-455E-A626-F1265FB3978A}">
      <dgm:prSet/>
      <dgm:spPr>
        <a:solidFill>
          <a:srgbClr val="0070C0"/>
        </a:solidFill>
      </dgm:spPr>
      <dgm:t>
        <a:bodyPr/>
        <a:lstStyle/>
        <a:p>
          <a:endParaRPr lang="en-US"/>
        </a:p>
      </dgm:t>
    </dgm:pt>
    <dgm:pt modelId="{097B63FB-6F33-4FBB-A7F9-E7FE52CF0651}">
      <dgm:prSet phldrT="[Text]"/>
      <dgm:spPr>
        <a:solidFill>
          <a:srgbClr val="0070C0"/>
        </a:solidFill>
      </dgm:spPr>
      <dgm:t>
        <a:bodyPr/>
        <a:lstStyle/>
        <a:p>
          <a:r>
            <a:rPr lang="en-US" dirty="0"/>
            <a:t>Concrete</a:t>
          </a:r>
        </a:p>
      </dgm:t>
    </dgm:pt>
    <dgm:pt modelId="{DE1A0363-F0C5-4B30-BEF7-D337D4281E22}" type="parTrans" cxnId="{8CDE0DB9-9E5E-4D26-99C9-3056818864A2}">
      <dgm:prSet/>
      <dgm:spPr/>
      <dgm:t>
        <a:bodyPr/>
        <a:lstStyle/>
        <a:p>
          <a:endParaRPr lang="en-US"/>
        </a:p>
      </dgm:t>
    </dgm:pt>
    <dgm:pt modelId="{CAC04FFC-8121-4C4E-BAA5-5600638CEF04}" type="sibTrans" cxnId="{8CDE0DB9-9E5E-4D26-99C9-3056818864A2}">
      <dgm:prSet/>
      <dgm:spPr>
        <a:solidFill>
          <a:srgbClr val="0070C0"/>
        </a:solidFill>
      </dgm:spPr>
      <dgm:t>
        <a:bodyPr/>
        <a:lstStyle/>
        <a:p>
          <a:endParaRPr lang="en-US"/>
        </a:p>
      </dgm:t>
    </dgm:pt>
    <dgm:pt modelId="{AB77DB88-9DBB-4852-B5D2-37167E4784EA}">
      <dgm:prSet phldrT="[Text]"/>
      <dgm:spPr>
        <a:solidFill>
          <a:srgbClr val="FFC000"/>
        </a:solidFill>
      </dgm:spPr>
      <dgm:t>
        <a:bodyPr/>
        <a:lstStyle/>
        <a:p>
          <a:r>
            <a:rPr lang="en-US" dirty="0"/>
            <a:t>Correct</a:t>
          </a:r>
        </a:p>
      </dgm:t>
    </dgm:pt>
    <dgm:pt modelId="{E6E62C81-BC8A-41D8-AD51-4DDAD190674A}" type="parTrans" cxnId="{3D64E342-B1B2-4CAE-BED4-1AC7020C4861}">
      <dgm:prSet/>
      <dgm:spPr/>
      <dgm:t>
        <a:bodyPr/>
        <a:lstStyle/>
        <a:p>
          <a:endParaRPr lang="en-US"/>
        </a:p>
      </dgm:t>
    </dgm:pt>
    <dgm:pt modelId="{FEA94825-6F27-4A55-B204-F96868E9A62B}" type="sibTrans" cxnId="{3D64E342-B1B2-4CAE-BED4-1AC7020C4861}">
      <dgm:prSet/>
      <dgm:spPr>
        <a:solidFill>
          <a:srgbClr val="0070C0"/>
        </a:solidFill>
      </dgm:spPr>
      <dgm:t>
        <a:bodyPr/>
        <a:lstStyle/>
        <a:p>
          <a:endParaRPr lang="en-US"/>
        </a:p>
      </dgm:t>
    </dgm:pt>
    <dgm:pt modelId="{CCDCA391-C5CB-4F7C-A10D-7C234D0E7A20}">
      <dgm:prSet phldrT="[Text]"/>
      <dgm:spPr>
        <a:solidFill>
          <a:srgbClr val="0070C0"/>
        </a:solidFill>
      </dgm:spPr>
      <dgm:t>
        <a:bodyPr/>
        <a:lstStyle/>
        <a:p>
          <a:r>
            <a:rPr lang="en-US" dirty="0"/>
            <a:t>Coherent</a:t>
          </a:r>
        </a:p>
      </dgm:t>
    </dgm:pt>
    <dgm:pt modelId="{E0FCF421-FC36-4C6F-ACCA-BB20019D1051}" type="parTrans" cxnId="{871859BF-4CFA-4BFE-B798-0024709CE068}">
      <dgm:prSet/>
      <dgm:spPr/>
      <dgm:t>
        <a:bodyPr/>
        <a:lstStyle/>
        <a:p>
          <a:endParaRPr lang="en-US"/>
        </a:p>
      </dgm:t>
    </dgm:pt>
    <dgm:pt modelId="{8FBB7C80-8942-4565-9B6A-4AB147BD775F}" type="sibTrans" cxnId="{871859BF-4CFA-4BFE-B798-0024709CE068}">
      <dgm:prSet/>
      <dgm:spPr>
        <a:solidFill>
          <a:srgbClr val="0070C0"/>
        </a:solidFill>
      </dgm:spPr>
      <dgm:t>
        <a:bodyPr/>
        <a:lstStyle/>
        <a:p>
          <a:endParaRPr lang="en-US"/>
        </a:p>
      </dgm:t>
    </dgm:pt>
    <dgm:pt modelId="{EAD9E80C-E1CE-475A-AECB-4D67A6200FF5}">
      <dgm:prSet phldrT="[Text]"/>
      <dgm:spPr>
        <a:solidFill>
          <a:srgbClr val="0070C0"/>
        </a:solidFill>
      </dgm:spPr>
      <dgm:t>
        <a:bodyPr/>
        <a:lstStyle/>
        <a:p>
          <a:r>
            <a:rPr lang="en-US" dirty="0"/>
            <a:t>Complete</a:t>
          </a:r>
        </a:p>
      </dgm:t>
    </dgm:pt>
    <dgm:pt modelId="{1FD42AFE-996C-4C0E-9909-0F8AD153348B}" type="parTrans" cxnId="{1A7B9F17-3B2B-4CC8-B242-714A5E770F52}">
      <dgm:prSet/>
      <dgm:spPr/>
      <dgm:t>
        <a:bodyPr/>
        <a:lstStyle/>
        <a:p>
          <a:endParaRPr lang="en-US"/>
        </a:p>
      </dgm:t>
    </dgm:pt>
    <dgm:pt modelId="{F941BF91-7085-4806-90B3-F5EE3A5C38F4}" type="sibTrans" cxnId="{1A7B9F17-3B2B-4CC8-B242-714A5E770F52}">
      <dgm:prSet/>
      <dgm:spPr>
        <a:solidFill>
          <a:srgbClr val="0070C0"/>
        </a:solidFill>
      </dgm:spPr>
      <dgm:t>
        <a:bodyPr/>
        <a:lstStyle/>
        <a:p>
          <a:endParaRPr lang="en-US"/>
        </a:p>
      </dgm:t>
    </dgm:pt>
    <dgm:pt modelId="{FA5137C7-3BFA-4B31-91BF-C82329643767}">
      <dgm:prSet phldrT="[Text]"/>
      <dgm:spPr>
        <a:solidFill>
          <a:srgbClr val="0070C0"/>
        </a:solidFill>
      </dgm:spPr>
      <dgm:t>
        <a:bodyPr/>
        <a:lstStyle/>
        <a:p>
          <a:r>
            <a:rPr lang="en-US" dirty="0"/>
            <a:t>Courteous</a:t>
          </a:r>
        </a:p>
      </dgm:t>
    </dgm:pt>
    <dgm:pt modelId="{FCC49D75-0563-4F72-A36B-8E320AF43F95}" type="parTrans" cxnId="{F11E51DB-857E-4C47-B7EA-A09F155939A3}">
      <dgm:prSet/>
      <dgm:spPr/>
      <dgm:t>
        <a:bodyPr/>
        <a:lstStyle/>
        <a:p>
          <a:endParaRPr lang="en-US"/>
        </a:p>
      </dgm:t>
    </dgm:pt>
    <dgm:pt modelId="{8DA0D8C9-79CB-411F-9091-7E75727016AB}" type="sibTrans" cxnId="{F11E51DB-857E-4C47-B7EA-A09F155939A3}">
      <dgm:prSet/>
      <dgm:spPr>
        <a:solidFill>
          <a:srgbClr val="0070C0"/>
        </a:solidFill>
      </dgm:spPr>
      <dgm:t>
        <a:bodyPr/>
        <a:lstStyle/>
        <a:p>
          <a:endParaRPr lang="en-US"/>
        </a:p>
      </dgm:t>
    </dgm:pt>
    <dgm:pt modelId="{F5C2A60B-AD07-4C8F-B5EF-08682367A72F}" type="pres">
      <dgm:prSet presAssocID="{05739905-EBA0-408C-A81E-587E57DB9863}" presName="Name0" presStyleCnt="0">
        <dgm:presLayoutVars>
          <dgm:chMax val="1"/>
          <dgm:dir/>
          <dgm:animLvl val="ctr"/>
          <dgm:resizeHandles val="exact"/>
        </dgm:presLayoutVars>
      </dgm:prSet>
      <dgm:spPr/>
    </dgm:pt>
    <dgm:pt modelId="{D52A3C43-F446-49FB-AE9D-586CD09BEC57}" type="pres">
      <dgm:prSet presAssocID="{430A6E1E-8176-44A5-86A0-A4EE058469DD}" presName="centerShape" presStyleLbl="node0" presStyleIdx="0" presStyleCnt="1" custScaleX="129914"/>
      <dgm:spPr/>
    </dgm:pt>
    <dgm:pt modelId="{75B007AD-5F80-4BA9-8B96-DAFBF3B564BA}" type="pres">
      <dgm:prSet presAssocID="{64F29CD5-04AB-46E6-8599-160474CBF2D0}" presName="node" presStyleLbl="node1" presStyleIdx="0" presStyleCnt="7" custScaleX="124514">
        <dgm:presLayoutVars>
          <dgm:bulletEnabled val="1"/>
        </dgm:presLayoutVars>
      </dgm:prSet>
      <dgm:spPr/>
    </dgm:pt>
    <dgm:pt modelId="{A1F7803D-AF38-4F31-BD9F-D753EFC7BAA1}" type="pres">
      <dgm:prSet presAssocID="{64F29CD5-04AB-46E6-8599-160474CBF2D0}" presName="dummy" presStyleCnt="0"/>
      <dgm:spPr/>
    </dgm:pt>
    <dgm:pt modelId="{02FDC30F-A12D-42C7-A432-B02C7C0F22F4}" type="pres">
      <dgm:prSet presAssocID="{B5E24B7D-C2C8-4224-97DD-ECBBF79FF9AC}" presName="sibTrans" presStyleLbl="sibTrans2D1" presStyleIdx="0" presStyleCnt="7"/>
      <dgm:spPr/>
    </dgm:pt>
    <dgm:pt modelId="{81A183F0-AB12-4585-ADE3-9AD113BAC72D}" type="pres">
      <dgm:prSet presAssocID="{31B2BA51-4F46-4D99-9778-4FACB69B22E7}" presName="node" presStyleLbl="node1" presStyleIdx="1" presStyleCnt="7" custScaleX="121911">
        <dgm:presLayoutVars>
          <dgm:bulletEnabled val="1"/>
        </dgm:presLayoutVars>
      </dgm:prSet>
      <dgm:spPr/>
    </dgm:pt>
    <dgm:pt modelId="{8A3D4AF1-4598-4D6D-9057-460CC51DB310}" type="pres">
      <dgm:prSet presAssocID="{31B2BA51-4F46-4D99-9778-4FACB69B22E7}" presName="dummy" presStyleCnt="0"/>
      <dgm:spPr/>
    </dgm:pt>
    <dgm:pt modelId="{5A14C8EC-F624-474F-854E-601F9BD35BC2}" type="pres">
      <dgm:prSet presAssocID="{C247324E-A143-4315-AD8D-D207321D304A}" presName="sibTrans" presStyleLbl="sibTrans2D1" presStyleIdx="1" presStyleCnt="7"/>
      <dgm:spPr/>
    </dgm:pt>
    <dgm:pt modelId="{E4CC4403-5C79-4A72-87FD-3145AAE7D326}" type="pres">
      <dgm:prSet presAssocID="{097B63FB-6F33-4FBB-A7F9-E7FE52CF0651}" presName="node" presStyleLbl="node1" presStyleIdx="2" presStyleCnt="7" custScaleX="149982">
        <dgm:presLayoutVars>
          <dgm:bulletEnabled val="1"/>
        </dgm:presLayoutVars>
      </dgm:prSet>
      <dgm:spPr/>
    </dgm:pt>
    <dgm:pt modelId="{6692644D-F9B4-4AD5-A813-7DCF07D79BBC}" type="pres">
      <dgm:prSet presAssocID="{097B63FB-6F33-4FBB-A7F9-E7FE52CF0651}" presName="dummy" presStyleCnt="0"/>
      <dgm:spPr/>
    </dgm:pt>
    <dgm:pt modelId="{86B51D6F-AF17-41C8-8FFB-158F4FE9D26B}" type="pres">
      <dgm:prSet presAssocID="{CAC04FFC-8121-4C4E-BAA5-5600638CEF04}" presName="sibTrans" presStyleLbl="sibTrans2D1" presStyleIdx="2" presStyleCnt="7"/>
      <dgm:spPr/>
    </dgm:pt>
    <dgm:pt modelId="{2EE41AC4-F383-41E8-BE75-FBDB9D121F1E}" type="pres">
      <dgm:prSet presAssocID="{AB77DB88-9DBB-4852-B5D2-37167E4784EA}" presName="node" presStyleLbl="node1" presStyleIdx="3" presStyleCnt="7" custScaleX="138255">
        <dgm:presLayoutVars>
          <dgm:bulletEnabled val="1"/>
        </dgm:presLayoutVars>
      </dgm:prSet>
      <dgm:spPr/>
    </dgm:pt>
    <dgm:pt modelId="{949F0357-DD69-43AD-B1F9-3CD73C1753B5}" type="pres">
      <dgm:prSet presAssocID="{AB77DB88-9DBB-4852-B5D2-37167E4784EA}" presName="dummy" presStyleCnt="0"/>
      <dgm:spPr/>
    </dgm:pt>
    <dgm:pt modelId="{AD2EF646-8F31-432D-AB7D-53B0AC5E095B}" type="pres">
      <dgm:prSet presAssocID="{FEA94825-6F27-4A55-B204-F96868E9A62B}" presName="sibTrans" presStyleLbl="sibTrans2D1" presStyleIdx="3" presStyleCnt="7"/>
      <dgm:spPr/>
    </dgm:pt>
    <dgm:pt modelId="{422B4A38-0DAF-45D7-9E81-55BC9246EEDF}" type="pres">
      <dgm:prSet presAssocID="{CCDCA391-C5CB-4F7C-A10D-7C234D0E7A20}" presName="node" presStyleLbl="node1" presStyleIdx="4" presStyleCnt="7" custScaleX="152836">
        <dgm:presLayoutVars>
          <dgm:bulletEnabled val="1"/>
        </dgm:presLayoutVars>
      </dgm:prSet>
      <dgm:spPr/>
    </dgm:pt>
    <dgm:pt modelId="{68B3C96F-2FF7-44C9-8D0C-106F500BE960}" type="pres">
      <dgm:prSet presAssocID="{CCDCA391-C5CB-4F7C-A10D-7C234D0E7A20}" presName="dummy" presStyleCnt="0"/>
      <dgm:spPr/>
    </dgm:pt>
    <dgm:pt modelId="{51D20820-2FCD-47E3-A7AE-C7FBD10D5843}" type="pres">
      <dgm:prSet presAssocID="{8FBB7C80-8942-4565-9B6A-4AB147BD775F}" presName="sibTrans" presStyleLbl="sibTrans2D1" presStyleIdx="4" presStyleCnt="7"/>
      <dgm:spPr/>
    </dgm:pt>
    <dgm:pt modelId="{17EE376F-753C-4D9E-8FE2-A610BABD1152}" type="pres">
      <dgm:prSet presAssocID="{EAD9E80C-E1CE-475A-AECB-4D67A6200FF5}" presName="node" presStyleLbl="node1" presStyleIdx="5" presStyleCnt="7" custScaleX="127021">
        <dgm:presLayoutVars>
          <dgm:bulletEnabled val="1"/>
        </dgm:presLayoutVars>
      </dgm:prSet>
      <dgm:spPr/>
    </dgm:pt>
    <dgm:pt modelId="{FC0E7F35-2EA8-4DFE-847A-1FDEE53A1F69}" type="pres">
      <dgm:prSet presAssocID="{EAD9E80C-E1CE-475A-AECB-4D67A6200FF5}" presName="dummy" presStyleCnt="0"/>
      <dgm:spPr/>
    </dgm:pt>
    <dgm:pt modelId="{ECE13031-3FEA-477D-8453-027FDE8C04AD}" type="pres">
      <dgm:prSet presAssocID="{F941BF91-7085-4806-90B3-F5EE3A5C38F4}" presName="sibTrans" presStyleLbl="sibTrans2D1" presStyleIdx="5" presStyleCnt="7"/>
      <dgm:spPr/>
    </dgm:pt>
    <dgm:pt modelId="{70B99F3F-3166-4C49-9036-084A0E40F79F}" type="pres">
      <dgm:prSet presAssocID="{FA5137C7-3BFA-4B31-91BF-C82329643767}" presName="node" presStyleLbl="node1" presStyleIdx="6" presStyleCnt="7" custScaleX="145363">
        <dgm:presLayoutVars>
          <dgm:bulletEnabled val="1"/>
        </dgm:presLayoutVars>
      </dgm:prSet>
      <dgm:spPr/>
    </dgm:pt>
    <dgm:pt modelId="{9F569FB1-302E-4E62-BDDF-02882481E42C}" type="pres">
      <dgm:prSet presAssocID="{FA5137C7-3BFA-4B31-91BF-C82329643767}" presName="dummy" presStyleCnt="0"/>
      <dgm:spPr/>
    </dgm:pt>
    <dgm:pt modelId="{788D3DA8-0AE0-43A6-9E36-D506386520D1}" type="pres">
      <dgm:prSet presAssocID="{8DA0D8C9-79CB-411F-9091-7E75727016AB}" presName="sibTrans" presStyleLbl="sibTrans2D1" presStyleIdx="6" presStyleCnt="7"/>
      <dgm:spPr/>
    </dgm:pt>
  </dgm:ptLst>
  <dgm:cxnLst>
    <dgm:cxn modelId="{089AE40A-4D12-4CE9-9B6D-5DEA38EEB4A4}" type="presOf" srcId="{EAD9E80C-E1CE-475A-AECB-4D67A6200FF5}" destId="{17EE376F-753C-4D9E-8FE2-A610BABD1152}" srcOrd="0" destOrd="0" presId="urn:microsoft.com/office/officeart/2005/8/layout/radial6"/>
    <dgm:cxn modelId="{9524C50F-C604-44E1-9B73-9800759FB24B}" srcId="{430A6E1E-8176-44A5-86A0-A4EE058469DD}" destId="{64F29CD5-04AB-46E6-8599-160474CBF2D0}" srcOrd="0" destOrd="0" parTransId="{BAA27173-D9E5-42FE-9E8D-E1740741C133}" sibTransId="{B5E24B7D-C2C8-4224-97DD-ECBBF79FF9AC}"/>
    <dgm:cxn modelId="{1FB1A410-8A40-4900-8A80-B842BC247924}" srcId="{05739905-EBA0-408C-A81E-587E57DB9863}" destId="{430A6E1E-8176-44A5-86A0-A4EE058469DD}" srcOrd="0" destOrd="0" parTransId="{BF3DBB59-A911-4F44-8F32-6F319D4E35CF}" sibTransId="{E7730604-570F-4D7E-9C70-FD1861671710}"/>
    <dgm:cxn modelId="{1A7B9F17-3B2B-4CC8-B242-714A5E770F52}" srcId="{430A6E1E-8176-44A5-86A0-A4EE058469DD}" destId="{EAD9E80C-E1CE-475A-AECB-4D67A6200FF5}" srcOrd="5" destOrd="0" parTransId="{1FD42AFE-996C-4C0E-9909-0F8AD153348B}" sibTransId="{F941BF91-7085-4806-90B3-F5EE3A5C38F4}"/>
    <dgm:cxn modelId="{4162CD2B-DB17-434E-A512-65980345F512}" type="presOf" srcId="{8DA0D8C9-79CB-411F-9091-7E75727016AB}" destId="{788D3DA8-0AE0-43A6-9E36-D506386520D1}" srcOrd="0" destOrd="0" presId="urn:microsoft.com/office/officeart/2005/8/layout/radial6"/>
    <dgm:cxn modelId="{EDEDF160-0197-43AF-9C06-1A575E730411}" type="presOf" srcId="{64F29CD5-04AB-46E6-8599-160474CBF2D0}" destId="{75B007AD-5F80-4BA9-8B96-DAFBF3B564BA}" srcOrd="0" destOrd="0" presId="urn:microsoft.com/office/officeart/2005/8/layout/radial6"/>
    <dgm:cxn modelId="{99D7C961-4D2C-4320-B6D5-7E4A5B64F186}" type="presOf" srcId="{8FBB7C80-8942-4565-9B6A-4AB147BD775F}" destId="{51D20820-2FCD-47E3-A7AE-C7FBD10D5843}" srcOrd="0" destOrd="0" presId="urn:microsoft.com/office/officeart/2005/8/layout/radial6"/>
    <dgm:cxn modelId="{3D64E342-B1B2-4CAE-BED4-1AC7020C4861}" srcId="{430A6E1E-8176-44A5-86A0-A4EE058469DD}" destId="{AB77DB88-9DBB-4852-B5D2-37167E4784EA}" srcOrd="3" destOrd="0" parTransId="{E6E62C81-BC8A-41D8-AD51-4DDAD190674A}" sibTransId="{FEA94825-6F27-4A55-B204-F96868E9A62B}"/>
    <dgm:cxn modelId="{6AF98466-38BF-4636-815D-476C93248BF3}" type="presOf" srcId="{F941BF91-7085-4806-90B3-F5EE3A5C38F4}" destId="{ECE13031-3FEA-477D-8453-027FDE8C04AD}" srcOrd="0" destOrd="0" presId="urn:microsoft.com/office/officeart/2005/8/layout/radial6"/>
    <dgm:cxn modelId="{B7CF4F6A-A684-43E1-80E6-168BE4B9F1CD}" type="presOf" srcId="{AB77DB88-9DBB-4852-B5D2-37167E4784EA}" destId="{2EE41AC4-F383-41E8-BE75-FBDB9D121F1E}" srcOrd="0" destOrd="0" presId="urn:microsoft.com/office/officeart/2005/8/layout/radial6"/>
    <dgm:cxn modelId="{18562C55-31D6-4DC3-AE5B-84E6B8D59905}" type="presOf" srcId="{430A6E1E-8176-44A5-86A0-A4EE058469DD}" destId="{D52A3C43-F446-49FB-AE9D-586CD09BEC57}" srcOrd="0" destOrd="0" presId="urn:microsoft.com/office/officeart/2005/8/layout/radial6"/>
    <dgm:cxn modelId="{4B12B478-1296-4580-BD33-464F8FB0F760}" type="presOf" srcId="{097B63FB-6F33-4FBB-A7F9-E7FE52CF0651}" destId="{E4CC4403-5C79-4A72-87FD-3145AAE7D326}" srcOrd="0" destOrd="0" presId="urn:microsoft.com/office/officeart/2005/8/layout/radial6"/>
    <dgm:cxn modelId="{58FDB979-22FD-4EF1-B423-038C5083F6D4}" type="presOf" srcId="{FA5137C7-3BFA-4B31-91BF-C82329643767}" destId="{70B99F3F-3166-4C49-9036-084A0E40F79F}" srcOrd="0" destOrd="0" presId="urn:microsoft.com/office/officeart/2005/8/layout/radial6"/>
    <dgm:cxn modelId="{FF229E82-E029-455E-A626-F1265FB3978A}" srcId="{430A6E1E-8176-44A5-86A0-A4EE058469DD}" destId="{31B2BA51-4F46-4D99-9778-4FACB69B22E7}" srcOrd="1" destOrd="0" parTransId="{A6D83199-0F0B-49F7-A1F6-411AE140C9B4}" sibTransId="{C247324E-A143-4315-AD8D-D207321D304A}"/>
    <dgm:cxn modelId="{C0F6DD99-DCAF-434B-9BAD-58FBC8B194B3}" type="presOf" srcId="{FEA94825-6F27-4A55-B204-F96868E9A62B}" destId="{AD2EF646-8F31-432D-AB7D-53B0AC5E095B}" srcOrd="0" destOrd="0" presId="urn:microsoft.com/office/officeart/2005/8/layout/radial6"/>
    <dgm:cxn modelId="{7C84019C-7B59-4E2D-86A5-DB0BA8A5841B}" type="presOf" srcId="{CCDCA391-C5CB-4F7C-A10D-7C234D0E7A20}" destId="{422B4A38-0DAF-45D7-9E81-55BC9246EEDF}" srcOrd="0" destOrd="0" presId="urn:microsoft.com/office/officeart/2005/8/layout/radial6"/>
    <dgm:cxn modelId="{3CFCE99C-FA47-4B49-B952-DF68E61C53DD}" type="presOf" srcId="{31B2BA51-4F46-4D99-9778-4FACB69B22E7}" destId="{81A183F0-AB12-4585-ADE3-9AD113BAC72D}" srcOrd="0" destOrd="0" presId="urn:microsoft.com/office/officeart/2005/8/layout/radial6"/>
    <dgm:cxn modelId="{FCAC74A9-FFD2-4271-8C9A-B6297199ADC4}" type="presOf" srcId="{C247324E-A143-4315-AD8D-D207321D304A}" destId="{5A14C8EC-F624-474F-854E-601F9BD35BC2}" srcOrd="0" destOrd="0" presId="urn:microsoft.com/office/officeart/2005/8/layout/radial6"/>
    <dgm:cxn modelId="{8CDE0DB9-9E5E-4D26-99C9-3056818864A2}" srcId="{430A6E1E-8176-44A5-86A0-A4EE058469DD}" destId="{097B63FB-6F33-4FBB-A7F9-E7FE52CF0651}" srcOrd="2" destOrd="0" parTransId="{DE1A0363-F0C5-4B30-BEF7-D337D4281E22}" sibTransId="{CAC04FFC-8121-4C4E-BAA5-5600638CEF04}"/>
    <dgm:cxn modelId="{871859BF-4CFA-4BFE-B798-0024709CE068}" srcId="{430A6E1E-8176-44A5-86A0-A4EE058469DD}" destId="{CCDCA391-C5CB-4F7C-A10D-7C234D0E7A20}" srcOrd="4" destOrd="0" parTransId="{E0FCF421-FC36-4C6F-ACCA-BB20019D1051}" sibTransId="{8FBB7C80-8942-4565-9B6A-4AB147BD775F}"/>
    <dgm:cxn modelId="{F11E51DB-857E-4C47-B7EA-A09F155939A3}" srcId="{430A6E1E-8176-44A5-86A0-A4EE058469DD}" destId="{FA5137C7-3BFA-4B31-91BF-C82329643767}" srcOrd="6" destOrd="0" parTransId="{FCC49D75-0563-4F72-A36B-8E320AF43F95}" sibTransId="{8DA0D8C9-79CB-411F-9091-7E75727016AB}"/>
    <dgm:cxn modelId="{01C0BBDD-F043-40D6-9C3F-D833EE45627C}" type="presOf" srcId="{05739905-EBA0-408C-A81E-587E57DB9863}" destId="{F5C2A60B-AD07-4C8F-B5EF-08682367A72F}" srcOrd="0" destOrd="0" presId="urn:microsoft.com/office/officeart/2005/8/layout/radial6"/>
    <dgm:cxn modelId="{94903FE4-BC8B-4783-9F2E-7140115659F1}" type="presOf" srcId="{CAC04FFC-8121-4C4E-BAA5-5600638CEF04}" destId="{86B51D6F-AF17-41C8-8FFB-158F4FE9D26B}" srcOrd="0" destOrd="0" presId="urn:microsoft.com/office/officeart/2005/8/layout/radial6"/>
    <dgm:cxn modelId="{D48580FC-F7C7-45D9-B3CB-8DE763A49FDE}" type="presOf" srcId="{B5E24B7D-C2C8-4224-97DD-ECBBF79FF9AC}" destId="{02FDC30F-A12D-42C7-A432-B02C7C0F22F4}" srcOrd="0" destOrd="0" presId="urn:microsoft.com/office/officeart/2005/8/layout/radial6"/>
    <dgm:cxn modelId="{75458A25-53CC-44A7-B32B-D9AD8D57763B}" type="presParOf" srcId="{F5C2A60B-AD07-4C8F-B5EF-08682367A72F}" destId="{D52A3C43-F446-49FB-AE9D-586CD09BEC57}" srcOrd="0" destOrd="0" presId="urn:microsoft.com/office/officeart/2005/8/layout/radial6"/>
    <dgm:cxn modelId="{379E0A5C-522D-4722-A101-64960FCC95DA}" type="presParOf" srcId="{F5C2A60B-AD07-4C8F-B5EF-08682367A72F}" destId="{75B007AD-5F80-4BA9-8B96-DAFBF3B564BA}" srcOrd="1" destOrd="0" presId="urn:microsoft.com/office/officeart/2005/8/layout/radial6"/>
    <dgm:cxn modelId="{2CCB78E2-735E-4015-B1CF-99DF94354B4C}" type="presParOf" srcId="{F5C2A60B-AD07-4C8F-B5EF-08682367A72F}" destId="{A1F7803D-AF38-4F31-BD9F-D753EFC7BAA1}" srcOrd="2" destOrd="0" presId="urn:microsoft.com/office/officeart/2005/8/layout/radial6"/>
    <dgm:cxn modelId="{0DEA7D93-458C-477D-8E17-4249737C726E}" type="presParOf" srcId="{F5C2A60B-AD07-4C8F-B5EF-08682367A72F}" destId="{02FDC30F-A12D-42C7-A432-B02C7C0F22F4}" srcOrd="3" destOrd="0" presId="urn:microsoft.com/office/officeart/2005/8/layout/radial6"/>
    <dgm:cxn modelId="{A04DADEC-91A5-4F11-9384-EB54E7B1D83D}" type="presParOf" srcId="{F5C2A60B-AD07-4C8F-B5EF-08682367A72F}" destId="{81A183F0-AB12-4585-ADE3-9AD113BAC72D}" srcOrd="4" destOrd="0" presId="urn:microsoft.com/office/officeart/2005/8/layout/radial6"/>
    <dgm:cxn modelId="{F582AA1A-2710-424D-B574-993F28751DAA}" type="presParOf" srcId="{F5C2A60B-AD07-4C8F-B5EF-08682367A72F}" destId="{8A3D4AF1-4598-4D6D-9057-460CC51DB310}" srcOrd="5" destOrd="0" presId="urn:microsoft.com/office/officeart/2005/8/layout/radial6"/>
    <dgm:cxn modelId="{C6CB64C1-3034-4E7A-93EB-50FF456F3AAD}" type="presParOf" srcId="{F5C2A60B-AD07-4C8F-B5EF-08682367A72F}" destId="{5A14C8EC-F624-474F-854E-601F9BD35BC2}" srcOrd="6" destOrd="0" presId="urn:microsoft.com/office/officeart/2005/8/layout/radial6"/>
    <dgm:cxn modelId="{00AEAEAC-724B-4CF9-9B00-6917599198A4}" type="presParOf" srcId="{F5C2A60B-AD07-4C8F-B5EF-08682367A72F}" destId="{E4CC4403-5C79-4A72-87FD-3145AAE7D326}" srcOrd="7" destOrd="0" presId="urn:microsoft.com/office/officeart/2005/8/layout/radial6"/>
    <dgm:cxn modelId="{B1A6300B-D83C-4877-90BE-17F532D22793}" type="presParOf" srcId="{F5C2A60B-AD07-4C8F-B5EF-08682367A72F}" destId="{6692644D-F9B4-4AD5-A813-7DCF07D79BBC}" srcOrd="8" destOrd="0" presId="urn:microsoft.com/office/officeart/2005/8/layout/radial6"/>
    <dgm:cxn modelId="{F55B4A40-DBBE-4CF9-A51B-40F91960D22D}" type="presParOf" srcId="{F5C2A60B-AD07-4C8F-B5EF-08682367A72F}" destId="{86B51D6F-AF17-41C8-8FFB-158F4FE9D26B}" srcOrd="9" destOrd="0" presId="urn:microsoft.com/office/officeart/2005/8/layout/radial6"/>
    <dgm:cxn modelId="{1EC78B6C-B4BE-4ABD-ACAD-683E22DB0F50}" type="presParOf" srcId="{F5C2A60B-AD07-4C8F-B5EF-08682367A72F}" destId="{2EE41AC4-F383-41E8-BE75-FBDB9D121F1E}" srcOrd="10" destOrd="0" presId="urn:microsoft.com/office/officeart/2005/8/layout/radial6"/>
    <dgm:cxn modelId="{B13FD1EE-99CC-46C1-B7EB-337FB2596065}" type="presParOf" srcId="{F5C2A60B-AD07-4C8F-B5EF-08682367A72F}" destId="{949F0357-DD69-43AD-B1F9-3CD73C1753B5}" srcOrd="11" destOrd="0" presId="urn:microsoft.com/office/officeart/2005/8/layout/radial6"/>
    <dgm:cxn modelId="{90486C9F-9EF1-46DC-86F5-C97DDDA17C01}" type="presParOf" srcId="{F5C2A60B-AD07-4C8F-B5EF-08682367A72F}" destId="{AD2EF646-8F31-432D-AB7D-53B0AC5E095B}" srcOrd="12" destOrd="0" presId="urn:microsoft.com/office/officeart/2005/8/layout/radial6"/>
    <dgm:cxn modelId="{9D6A14F0-0013-4FA8-B62B-DDFC8E3A837D}" type="presParOf" srcId="{F5C2A60B-AD07-4C8F-B5EF-08682367A72F}" destId="{422B4A38-0DAF-45D7-9E81-55BC9246EEDF}" srcOrd="13" destOrd="0" presId="urn:microsoft.com/office/officeart/2005/8/layout/radial6"/>
    <dgm:cxn modelId="{997454BA-B75B-4305-883A-B03E18E8873E}" type="presParOf" srcId="{F5C2A60B-AD07-4C8F-B5EF-08682367A72F}" destId="{68B3C96F-2FF7-44C9-8D0C-106F500BE960}" srcOrd="14" destOrd="0" presId="urn:microsoft.com/office/officeart/2005/8/layout/radial6"/>
    <dgm:cxn modelId="{14445570-012F-47BC-BC46-D0E624DEEC55}" type="presParOf" srcId="{F5C2A60B-AD07-4C8F-B5EF-08682367A72F}" destId="{51D20820-2FCD-47E3-A7AE-C7FBD10D5843}" srcOrd="15" destOrd="0" presId="urn:microsoft.com/office/officeart/2005/8/layout/radial6"/>
    <dgm:cxn modelId="{2E16800C-08B8-42EA-8492-679D3CDA92CE}" type="presParOf" srcId="{F5C2A60B-AD07-4C8F-B5EF-08682367A72F}" destId="{17EE376F-753C-4D9E-8FE2-A610BABD1152}" srcOrd="16" destOrd="0" presId="urn:microsoft.com/office/officeart/2005/8/layout/radial6"/>
    <dgm:cxn modelId="{41379CDF-8B93-4B4C-B57D-10C816B919A4}" type="presParOf" srcId="{F5C2A60B-AD07-4C8F-B5EF-08682367A72F}" destId="{FC0E7F35-2EA8-4DFE-847A-1FDEE53A1F69}" srcOrd="17" destOrd="0" presId="urn:microsoft.com/office/officeart/2005/8/layout/radial6"/>
    <dgm:cxn modelId="{F65AB654-F145-4DC0-922C-D4C4D9192DE9}" type="presParOf" srcId="{F5C2A60B-AD07-4C8F-B5EF-08682367A72F}" destId="{ECE13031-3FEA-477D-8453-027FDE8C04AD}" srcOrd="18" destOrd="0" presId="urn:microsoft.com/office/officeart/2005/8/layout/radial6"/>
    <dgm:cxn modelId="{1EECC6C2-2EC9-4D4B-AEAD-A97E26D20A1C}" type="presParOf" srcId="{F5C2A60B-AD07-4C8F-B5EF-08682367A72F}" destId="{70B99F3F-3166-4C49-9036-084A0E40F79F}" srcOrd="19" destOrd="0" presId="urn:microsoft.com/office/officeart/2005/8/layout/radial6"/>
    <dgm:cxn modelId="{99A8EC21-9E1B-45F6-A986-B4EC786FEEAD}" type="presParOf" srcId="{F5C2A60B-AD07-4C8F-B5EF-08682367A72F}" destId="{9F569FB1-302E-4E62-BDDF-02882481E42C}" srcOrd="20" destOrd="0" presId="urn:microsoft.com/office/officeart/2005/8/layout/radial6"/>
    <dgm:cxn modelId="{001266DC-E705-405C-B17C-4C948D5B1EDA}" type="presParOf" srcId="{F5C2A60B-AD07-4C8F-B5EF-08682367A72F}" destId="{788D3DA8-0AE0-43A6-9E36-D506386520D1}" srcOrd="21" destOrd="0" presId="urn:microsoft.com/office/officeart/2005/8/layout/radial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05739905-EBA0-408C-A81E-587E57DB9863}" type="doc">
      <dgm:prSet loTypeId="urn:microsoft.com/office/officeart/2005/8/layout/radial6" loCatId="cycle" qsTypeId="urn:microsoft.com/office/officeart/2005/8/quickstyle/simple1" qsCatId="simple" csTypeId="urn:microsoft.com/office/officeart/2005/8/colors/accent1_2" csCatId="accent1" phldr="1"/>
      <dgm:spPr/>
      <dgm:t>
        <a:bodyPr/>
        <a:lstStyle/>
        <a:p>
          <a:endParaRPr lang="en-US"/>
        </a:p>
      </dgm:t>
    </dgm:pt>
    <dgm:pt modelId="{4FE36FFA-0F6E-4818-B662-AABEC59CA64E}">
      <dgm:prSet phldrT="[Text]"/>
      <dgm:spPr>
        <a:solidFill>
          <a:srgbClr val="0070C0"/>
        </a:solidFill>
      </dgm:spPr>
      <dgm:t>
        <a:bodyPr/>
        <a:lstStyle/>
        <a:p>
          <a:r>
            <a:rPr lang="en-US" b="1" dirty="0"/>
            <a:t>7 C’s of Communication</a:t>
          </a:r>
        </a:p>
      </dgm:t>
    </dgm:pt>
    <dgm:pt modelId="{57F585D7-B7AB-4B5E-957E-299AB2B728E0}" type="parTrans" cxnId="{302E99EB-A8D2-44DC-B094-09706FEC6106}">
      <dgm:prSet/>
      <dgm:spPr/>
      <dgm:t>
        <a:bodyPr/>
        <a:lstStyle/>
        <a:p>
          <a:endParaRPr lang="en-US"/>
        </a:p>
      </dgm:t>
    </dgm:pt>
    <dgm:pt modelId="{3B802158-D937-4A3C-B52B-11E171DA7EEC}" type="sibTrans" cxnId="{302E99EB-A8D2-44DC-B094-09706FEC6106}">
      <dgm:prSet/>
      <dgm:spPr/>
      <dgm:t>
        <a:bodyPr/>
        <a:lstStyle/>
        <a:p>
          <a:endParaRPr lang="en-US"/>
        </a:p>
      </dgm:t>
    </dgm:pt>
    <dgm:pt modelId="{6704EF30-8EAC-4C06-9A0B-4DB88B028780}">
      <dgm:prSet phldrT="[Text]"/>
      <dgm:spPr>
        <a:solidFill>
          <a:srgbClr val="0070C0"/>
        </a:solidFill>
      </dgm:spPr>
      <dgm:t>
        <a:bodyPr/>
        <a:lstStyle/>
        <a:p>
          <a:r>
            <a:rPr lang="en-US" dirty="0"/>
            <a:t>Clear</a:t>
          </a:r>
        </a:p>
      </dgm:t>
    </dgm:pt>
    <dgm:pt modelId="{9C3FCB15-51F5-4580-B02A-01A61453667B}" type="parTrans" cxnId="{0E383B13-AEE3-4920-BCAB-D8ED7F6D5600}">
      <dgm:prSet/>
      <dgm:spPr/>
      <dgm:t>
        <a:bodyPr/>
        <a:lstStyle/>
        <a:p>
          <a:endParaRPr lang="en-US"/>
        </a:p>
      </dgm:t>
    </dgm:pt>
    <dgm:pt modelId="{22A907AD-145D-474B-9136-2E7AC5B2A898}" type="sibTrans" cxnId="{0E383B13-AEE3-4920-BCAB-D8ED7F6D5600}">
      <dgm:prSet/>
      <dgm:spPr>
        <a:solidFill>
          <a:srgbClr val="0070C0"/>
        </a:solidFill>
      </dgm:spPr>
      <dgm:t>
        <a:bodyPr/>
        <a:lstStyle/>
        <a:p>
          <a:endParaRPr lang="en-US"/>
        </a:p>
      </dgm:t>
    </dgm:pt>
    <dgm:pt modelId="{F28A2881-32E7-4B00-9988-35C8F9F8866B}">
      <dgm:prSet phldrT="[Text]"/>
      <dgm:spPr>
        <a:solidFill>
          <a:srgbClr val="0070C0"/>
        </a:solidFill>
      </dgm:spPr>
      <dgm:t>
        <a:bodyPr/>
        <a:lstStyle/>
        <a:p>
          <a:r>
            <a:rPr lang="en-US" dirty="0"/>
            <a:t>Concise</a:t>
          </a:r>
        </a:p>
      </dgm:t>
    </dgm:pt>
    <dgm:pt modelId="{09DC9E86-8F40-4044-8907-14B7F38D72E1}" type="parTrans" cxnId="{552C3C04-CE9A-4AF8-8E20-8BAF178C9BC1}">
      <dgm:prSet/>
      <dgm:spPr/>
      <dgm:t>
        <a:bodyPr/>
        <a:lstStyle/>
        <a:p>
          <a:endParaRPr lang="en-US"/>
        </a:p>
      </dgm:t>
    </dgm:pt>
    <dgm:pt modelId="{4876620A-525B-4B15-B929-9546EAF91B22}" type="sibTrans" cxnId="{552C3C04-CE9A-4AF8-8E20-8BAF178C9BC1}">
      <dgm:prSet/>
      <dgm:spPr>
        <a:solidFill>
          <a:srgbClr val="0070C0"/>
        </a:solidFill>
      </dgm:spPr>
      <dgm:t>
        <a:bodyPr/>
        <a:lstStyle/>
        <a:p>
          <a:endParaRPr lang="en-US"/>
        </a:p>
      </dgm:t>
    </dgm:pt>
    <dgm:pt modelId="{04BC4486-5D65-49E0-B5A0-BD3079827A2F}">
      <dgm:prSet phldrT="[Text]"/>
      <dgm:spPr>
        <a:solidFill>
          <a:srgbClr val="0070C0"/>
        </a:solidFill>
      </dgm:spPr>
      <dgm:t>
        <a:bodyPr/>
        <a:lstStyle/>
        <a:p>
          <a:r>
            <a:rPr lang="en-US" dirty="0"/>
            <a:t>Concrete</a:t>
          </a:r>
        </a:p>
      </dgm:t>
    </dgm:pt>
    <dgm:pt modelId="{32F68A06-0B22-4027-852C-238BD24E6743}" type="parTrans" cxnId="{E3A03E65-FCD4-4BB6-B4BA-ED01F075BD13}">
      <dgm:prSet/>
      <dgm:spPr/>
      <dgm:t>
        <a:bodyPr/>
        <a:lstStyle/>
        <a:p>
          <a:endParaRPr lang="en-US"/>
        </a:p>
      </dgm:t>
    </dgm:pt>
    <dgm:pt modelId="{FD822C4A-9152-4FFB-86DA-3FB4A01CFAC4}" type="sibTrans" cxnId="{E3A03E65-FCD4-4BB6-B4BA-ED01F075BD13}">
      <dgm:prSet/>
      <dgm:spPr>
        <a:solidFill>
          <a:srgbClr val="0070C0"/>
        </a:solidFill>
      </dgm:spPr>
      <dgm:t>
        <a:bodyPr/>
        <a:lstStyle/>
        <a:p>
          <a:endParaRPr lang="en-US"/>
        </a:p>
      </dgm:t>
    </dgm:pt>
    <dgm:pt modelId="{7DAAFB4E-54E2-4FFE-AA74-5BB06D4AC551}">
      <dgm:prSet phldrT="[Text]"/>
      <dgm:spPr>
        <a:solidFill>
          <a:srgbClr val="0070C0"/>
        </a:solidFill>
      </dgm:spPr>
      <dgm:t>
        <a:bodyPr/>
        <a:lstStyle/>
        <a:p>
          <a:r>
            <a:rPr lang="en-US" dirty="0"/>
            <a:t>Correct</a:t>
          </a:r>
        </a:p>
      </dgm:t>
    </dgm:pt>
    <dgm:pt modelId="{BCFFAAC0-2AA6-44CD-9810-7F8AB3D2D3C3}" type="parTrans" cxnId="{02D17FB0-F7DD-4F1A-A081-81E7DE043B94}">
      <dgm:prSet/>
      <dgm:spPr/>
      <dgm:t>
        <a:bodyPr/>
        <a:lstStyle/>
        <a:p>
          <a:endParaRPr lang="en-US"/>
        </a:p>
      </dgm:t>
    </dgm:pt>
    <dgm:pt modelId="{250DE9D3-9BE6-4B01-8E10-ECCDFFB1B3D0}" type="sibTrans" cxnId="{02D17FB0-F7DD-4F1A-A081-81E7DE043B94}">
      <dgm:prSet/>
      <dgm:spPr>
        <a:solidFill>
          <a:srgbClr val="0070C0"/>
        </a:solidFill>
      </dgm:spPr>
      <dgm:t>
        <a:bodyPr/>
        <a:lstStyle/>
        <a:p>
          <a:endParaRPr lang="en-US"/>
        </a:p>
      </dgm:t>
    </dgm:pt>
    <dgm:pt modelId="{F4927431-027F-45E3-97F8-39C3EF3815EE}">
      <dgm:prSet phldrT="[Text]"/>
      <dgm:spPr>
        <a:solidFill>
          <a:srgbClr val="FFC000"/>
        </a:solidFill>
      </dgm:spPr>
      <dgm:t>
        <a:bodyPr/>
        <a:lstStyle/>
        <a:p>
          <a:r>
            <a:rPr lang="en-US" dirty="0"/>
            <a:t>Coherent</a:t>
          </a:r>
        </a:p>
      </dgm:t>
    </dgm:pt>
    <dgm:pt modelId="{0F1FB513-895F-4B4D-A0AE-47961FC10399}" type="parTrans" cxnId="{E2D344A4-598C-4BE0-A62D-42F773A566EF}">
      <dgm:prSet/>
      <dgm:spPr/>
      <dgm:t>
        <a:bodyPr/>
        <a:lstStyle/>
        <a:p>
          <a:endParaRPr lang="en-US"/>
        </a:p>
      </dgm:t>
    </dgm:pt>
    <dgm:pt modelId="{0D672E4C-48F4-4E3A-ADD3-599C5FD39FBD}" type="sibTrans" cxnId="{E2D344A4-598C-4BE0-A62D-42F773A566EF}">
      <dgm:prSet/>
      <dgm:spPr>
        <a:solidFill>
          <a:srgbClr val="0070C0"/>
        </a:solidFill>
      </dgm:spPr>
      <dgm:t>
        <a:bodyPr/>
        <a:lstStyle/>
        <a:p>
          <a:endParaRPr lang="en-US"/>
        </a:p>
      </dgm:t>
    </dgm:pt>
    <dgm:pt modelId="{5503FA84-C370-41F7-8622-18CF5664429A}">
      <dgm:prSet phldrT="[Text]"/>
      <dgm:spPr>
        <a:solidFill>
          <a:srgbClr val="0070C0"/>
        </a:solidFill>
      </dgm:spPr>
      <dgm:t>
        <a:bodyPr/>
        <a:lstStyle/>
        <a:p>
          <a:r>
            <a:rPr lang="en-US" dirty="0"/>
            <a:t>Complete</a:t>
          </a:r>
        </a:p>
      </dgm:t>
    </dgm:pt>
    <dgm:pt modelId="{4F515019-E72A-4D73-AB59-8ECE413EE8E9}" type="parTrans" cxnId="{8CA53120-B811-4F96-A4B5-35D01051EC7C}">
      <dgm:prSet/>
      <dgm:spPr/>
      <dgm:t>
        <a:bodyPr/>
        <a:lstStyle/>
        <a:p>
          <a:endParaRPr lang="en-US"/>
        </a:p>
      </dgm:t>
    </dgm:pt>
    <dgm:pt modelId="{6B8F5F6A-9DBF-49A8-BB64-FABC67982333}" type="sibTrans" cxnId="{8CA53120-B811-4F96-A4B5-35D01051EC7C}">
      <dgm:prSet/>
      <dgm:spPr>
        <a:solidFill>
          <a:srgbClr val="0070C0"/>
        </a:solidFill>
      </dgm:spPr>
      <dgm:t>
        <a:bodyPr/>
        <a:lstStyle/>
        <a:p>
          <a:endParaRPr lang="en-US"/>
        </a:p>
      </dgm:t>
    </dgm:pt>
    <dgm:pt modelId="{48564841-799C-43F8-B6F3-2EC74A483416}">
      <dgm:prSet phldrT="[Text]"/>
      <dgm:spPr>
        <a:solidFill>
          <a:srgbClr val="0070C0"/>
        </a:solidFill>
      </dgm:spPr>
      <dgm:t>
        <a:bodyPr/>
        <a:lstStyle/>
        <a:p>
          <a:r>
            <a:rPr lang="en-US" dirty="0"/>
            <a:t>Courteous</a:t>
          </a:r>
        </a:p>
      </dgm:t>
    </dgm:pt>
    <dgm:pt modelId="{2E87CA5E-09C9-45C0-BB24-01154C284F27}" type="parTrans" cxnId="{738C8C98-98D8-490B-B371-802177B0A0A3}">
      <dgm:prSet/>
      <dgm:spPr/>
      <dgm:t>
        <a:bodyPr/>
        <a:lstStyle/>
        <a:p>
          <a:endParaRPr lang="en-US"/>
        </a:p>
      </dgm:t>
    </dgm:pt>
    <dgm:pt modelId="{3949DCD0-AC98-4CE4-BEE3-E5C84A9015AA}" type="sibTrans" cxnId="{738C8C98-98D8-490B-B371-802177B0A0A3}">
      <dgm:prSet/>
      <dgm:spPr>
        <a:solidFill>
          <a:srgbClr val="0070C0"/>
        </a:solidFill>
      </dgm:spPr>
      <dgm:t>
        <a:bodyPr/>
        <a:lstStyle/>
        <a:p>
          <a:endParaRPr lang="en-US"/>
        </a:p>
      </dgm:t>
    </dgm:pt>
    <dgm:pt modelId="{F5C2A60B-AD07-4C8F-B5EF-08682367A72F}" type="pres">
      <dgm:prSet presAssocID="{05739905-EBA0-408C-A81E-587E57DB9863}" presName="Name0" presStyleCnt="0">
        <dgm:presLayoutVars>
          <dgm:chMax val="1"/>
          <dgm:dir/>
          <dgm:animLvl val="ctr"/>
          <dgm:resizeHandles val="exact"/>
        </dgm:presLayoutVars>
      </dgm:prSet>
      <dgm:spPr/>
    </dgm:pt>
    <dgm:pt modelId="{5FCF7596-CB64-4617-957A-C92D7D20DE9E}" type="pres">
      <dgm:prSet presAssocID="{4FE36FFA-0F6E-4818-B662-AABEC59CA64E}" presName="centerShape" presStyleLbl="node0" presStyleIdx="0" presStyleCnt="1" custScaleX="129914"/>
      <dgm:spPr/>
    </dgm:pt>
    <dgm:pt modelId="{C306AC75-7E92-49F1-AC35-FF7DEC8E1ABD}" type="pres">
      <dgm:prSet presAssocID="{6704EF30-8EAC-4C06-9A0B-4DB88B028780}" presName="node" presStyleLbl="node1" presStyleIdx="0" presStyleCnt="7" custScaleX="124514">
        <dgm:presLayoutVars>
          <dgm:bulletEnabled val="1"/>
        </dgm:presLayoutVars>
      </dgm:prSet>
      <dgm:spPr/>
    </dgm:pt>
    <dgm:pt modelId="{A564602B-0D64-477C-8B27-94C411C8954C}" type="pres">
      <dgm:prSet presAssocID="{6704EF30-8EAC-4C06-9A0B-4DB88B028780}" presName="dummy" presStyleCnt="0"/>
      <dgm:spPr/>
    </dgm:pt>
    <dgm:pt modelId="{3DBC3530-4D6A-43D5-9764-55D1721F069C}" type="pres">
      <dgm:prSet presAssocID="{22A907AD-145D-474B-9136-2E7AC5B2A898}" presName="sibTrans" presStyleLbl="sibTrans2D1" presStyleIdx="0" presStyleCnt="7"/>
      <dgm:spPr/>
    </dgm:pt>
    <dgm:pt modelId="{3A06C6D6-0C6A-4CAF-8F8B-591DE0B585FA}" type="pres">
      <dgm:prSet presAssocID="{F28A2881-32E7-4B00-9988-35C8F9F8866B}" presName="node" presStyleLbl="node1" presStyleIdx="1" presStyleCnt="7" custScaleX="121911">
        <dgm:presLayoutVars>
          <dgm:bulletEnabled val="1"/>
        </dgm:presLayoutVars>
      </dgm:prSet>
      <dgm:spPr/>
    </dgm:pt>
    <dgm:pt modelId="{C6BAC05B-CCC3-41BF-B5BE-8D229CD61DAD}" type="pres">
      <dgm:prSet presAssocID="{F28A2881-32E7-4B00-9988-35C8F9F8866B}" presName="dummy" presStyleCnt="0"/>
      <dgm:spPr/>
    </dgm:pt>
    <dgm:pt modelId="{923D8854-4B9E-481D-A92D-5AEF9740CE5C}" type="pres">
      <dgm:prSet presAssocID="{4876620A-525B-4B15-B929-9546EAF91B22}" presName="sibTrans" presStyleLbl="sibTrans2D1" presStyleIdx="1" presStyleCnt="7"/>
      <dgm:spPr/>
    </dgm:pt>
    <dgm:pt modelId="{18FCD534-CB5F-4127-91F7-5AEB210A0DE9}" type="pres">
      <dgm:prSet presAssocID="{04BC4486-5D65-49E0-B5A0-BD3079827A2F}" presName="node" presStyleLbl="node1" presStyleIdx="2" presStyleCnt="7" custScaleX="149982">
        <dgm:presLayoutVars>
          <dgm:bulletEnabled val="1"/>
        </dgm:presLayoutVars>
      </dgm:prSet>
      <dgm:spPr/>
    </dgm:pt>
    <dgm:pt modelId="{DEFE3AC7-474B-4297-84C6-A2B54E817128}" type="pres">
      <dgm:prSet presAssocID="{04BC4486-5D65-49E0-B5A0-BD3079827A2F}" presName="dummy" presStyleCnt="0"/>
      <dgm:spPr/>
    </dgm:pt>
    <dgm:pt modelId="{7A98AEFC-30AD-4DC8-AED6-D35C73BD5B72}" type="pres">
      <dgm:prSet presAssocID="{FD822C4A-9152-4FFB-86DA-3FB4A01CFAC4}" presName="sibTrans" presStyleLbl="sibTrans2D1" presStyleIdx="2" presStyleCnt="7"/>
      <dgm:spPr/>
    </dgm:pt>
    <dgm:pt modelId="{D2519072-2036-432C-A6C7-1D011200236D}" type="pres">
      <dgm:prSet presAssocID="{7DAAFB4E-54E2-4FFE-AA74-5BB06D4AC551}" presName="node" presStyleLbl="node1" presStyleIdx="3" presStyleCnt="7" custScaleX="138255">
        <dgm:presLayoutVars>
          <dgm:bulletEnabled val="1"/>
        </dgm:presLayoutVars>
      </dgm:prSet>
      <dgm:spPr/>
    </dgm:pt>
    <dgm:pt modelId="{FA32CC76-6D82-405B-8B63-383A8E340BED}" type="pres">
      <dgm:prSet presAssocID="{7DAAFB4E-54E2-4FFE-AA74-5BB06D4AC551}" presName="dummy" presStyleCnt="0"/>
      <dgm:spPr/>
    </dgm:pt>
    <dgm:pt modelId="{54FD5286-2261-4DAB-A90A-44E85C3F5742}" type="pres">
      <dgm:prSet presAssocID="{250DE9D3-9BE6-4B01-8E10-ECCDFFB1B3D0}" presName="sibTrans" presStyleLbl="sibTrans2D1" presStyleIdx="3" presStyleCnt="7"/>
      <dgm:spPr/>
    </dgm:pt>
    <dgm:pt modelId="{25743086-AB5B-48D8-B072-BE5482278148}" type="pres">
      <dgm:prSet presAssocID="{F4927431-027F-45E3-97F8-39C3EF3815EE}" presName="node" presStyleLbl="node1" presStyleIdx="4" presStyleCnt="7" custScaleX="152836">
        <dgm:presLayoutVars>
          <dgm:bulletEnabled val="1"/>
        </dgm:presLayoutVars>
      </dgm:prSet>
      <dgm:spPr/>
    </dgm:pt>
    <dgm:pt modelId="{F38DBEAA-7394-4544-98AC-48A26E448C8A}" type="pres">
      <dgm:prSet presAssocID="{F4927431-027F-45E3-97F8-39C3EF3815EE}" presName="dummy" presStyleCnt="0"/>
      <dgm:spPr/>
    </dgm:pt>
    <dgm:pt modelId="{CF8DAE87-8F96-4ACD-9626-36D400375661}" type="pres">
      <dgm:prSet presAssocID="{0D672E4C-48F4-4E3A-ADD3-599C5FD39FBD}" presName="sibTrans" presStyleLbl="sibTrans2D1" presStyleIdx="4" presStyleCnt="7"/>
      <dgm:spPr/>
    </dgm:pt>
    <dgm:pt modelId="{006E76D0-00B7-4E35-B1EE-927624D49432}" type="pres">
      <dgm:prSet presAssocID="{5503FA84-C370-41F7-8622-18CF5664429A}" presName="node" presStyleLbl="node1" presStyleIdx="5" presStyleCnt="7" custScaleX="127021">
        <dgm:presLayoutVars>
          <dgm:bulletEnabled val="1"/>
        </dgm:presLayoutVars>
      </dgm:prSet>
      <dgm:spPr/>
    </dgm:pt>
    <dgm:pt modelId="{1D1AEC3F-3CC9-49E3-BCEF-A7E4B90C92C1}" type="pres">
      <dgm:prSet presAssocID="{5503FA84-C370-41F7-8622-18CF5664429A}" presName="dummy" presStyleCnt="0"/>
      <dgm:spPr/>
    </dgm:pt>
    <dgm:pt modelId="{AB51EE8B-CCF9-442E-9CCA-C1657A252D22}" type="pres">
      <dgm:prSet presAssocID="{6B8F5F6A-9DBF-49A8-BB64-FABC67982333}" presName="sibTrans" presStyleLbl="sibTrans2D1" presStyleIdx="5" presStyleCnt="7"/>
      <dgm:spPr/>
    </dgm:pt>
    <dgm:pt modelId="{58DC05E5-A83F-472F-BA0D-9F07FE43D704}" type="pres">
      <dgm:prSet presAssocID="{48564841-799C-43F8-B6F3-2EC74A483416}" presName="node" presStyleLbl="node1" presStyleIdx="6" presStyleCnt="7" custScaleX="145363">
        <dgm:presLayoutVars>
          <dgm:bulletEnabled val="1"/>
        </dgm:presLayoutVars>
      </dgm:prSet>
      <dgm:spPr/>
    </dgm:pt>
    <dgm:pt modelId="{84216335-6E6F-4B93-B005-F9A0E0503981}" type="pres">
      <dgm:prSet presAssocID="{48564841-799C-43F8-B6F3-2EC74A483416}" presName="dummy" presStyleCnt="0"/>
      <dgm:spPr/>
    </dgm:pt>
    <dgm:pt modelId="{086879F7-D5FD-40BE-B7D2-1C73201507B3}" type="pres">
      <dgm:prSet presAssocID="{3949DCD0-AC98-4CE4-BEE3-E5C84A9015AA}" presName="sibTrans" presStyleLbl="sibTrans2D1" presStyleIdx="6" presStyleCnt="7"/>
      <dgm:spPr/>
    </dgm:pt>
  </dgm:ptLst>
  <dgm:cxnLst>
    <dgm:cxn modelId="{48F65B03-CF76-4203-9E8E-98ED74AF5F58}" type="presOf" srcId="{3949DCD0-AC98-4CE4-BEE3-E5C84A9015AA}" destId="{086879F7-D5FD-40BE-B7D2-1C73201507B3}" srcOrd="0" destOrd="0" presId="urn:microsoft.com/office/officeart/2005/8/layout/radial6"/>
    <dgm:cxn modelId="{552C3C04-CE9A-4AF8-8E20-8BAF178C9BC1}" srcId="{4FE36FFA-0F6E-4818-B662-AABEC59CA64E}" destId="{F28A2881-32E7-4B00-9988-35C8F9F8866B}" srcOrd="1" destOrd="0" parTransId="{09DC9E86-8F40-4044-8907-14B7F38D72E1}" sibTransId="{4876620A-525B-4B15-B929-9546EAF91B22}"/>
    <dgm:cxn modelId="{9FD32B10-35EF-4CD3-9DD2-C0ACC27A4C7F}" type="presOf" srcId="{250DE9D3-9BE6-4B01-8E10-ECCDFFB1B3D0}" destId="{54FD5286-2261-4DAB-A90A-44E85C3F5742}" srcOrd="0" destOrd="0" presId="urn:microsoft.com/office/officeart/2005/8/layout/radial6"/>
    <dgm:cxn modelId="{0E383B13-AEE3-4920-BCAB-D8ED7F6D5600}" srcId="{4FE36FFA-0F6E-4818-B662-AABEC59CA64E}" destId="{6704EF30-8EAC-4C06-9A0B-4DB88B028780}" srcOrd="0" destOrd="0" parTransId="{9C3FCB15-51F5-4580-B02A-01A61453667B}" sibTransId="{22A907AD-145D-474B-9136-2E7AC5B2A898}"/>
    <dgm:cxn modelId="{8CA53120-B811-4F96-A4B5-35D01051EC7C}" srcId="{4FE36FFA-0F6E-4818-B662-AABEC59CA64E}" destId="{5503FA84-C370-41F7-8622-18CF5664429A}" srcOrd="5" destOrd="0" parTransId="{4F515019-E72A-4D73-AB59-8ECE413EE8E9}" sibTransId="{6B8F5F6A-9DBF-49A8-BB64-FABC67982333}"/>
    <dgm:cxn modelId="{6695CC2A-232E-486F-B539-3C2538F701B9}" type="presOf" srcId="{48564841-799C-43F8-B6F3-2EC74A483416}" destId="{58DC05E5-A83F-472F-BA0D-9F07FE43D704}" srcOrd="0" destOrd="0" presId="urn:microsoft.com/office/officeart/2005/8/layout/radial6"/>
    <dgm:cxn modelId="{D1378436-1A6D-48C5-BCB3-3E4DF6A2D000}" type="presOf" srcId="{0D672E4C-48F4-4E3A-ADD3-599C5FD39FBD}" destId="{CF8DAE87-8F96-4ACD-9626-36D400375661}" srcOrd="0" destOrd="0" presId="urn:microsoft.com/office/officeart/2005/8/layout/radial6"/>
    <dgm:cxn modelId="{E3A03E65-FCD4-4BB6-B4BA-ED01F075BD13}" srcId="{4FE36FFA-0F6E-4818-B662-AABEC59CA64E}" destId="{04BC4486-5D65-49E0-B5A0-BD3079827A2F}" srcOrd="2" destOrd="0" parTransId="{32F68A06-0B22-4027-852C-238BD24E6743}" sibTransId="{FD822C4A-9152-4FFB-86DA-3FB4A01CFAC4}"/>
    <dgm:cxn modelId="{2F78A979-1BC4-49AA-B156-A7F85B1F3AEC}" type="presOf" srcId="{4876620A-525B-4B15-B929-9546EAF91B22}" destId="{923D8854-4B9E-481D-A92D-5AEF9740CE5C}" srcOrd="0" destOrd="0" presId="urn:microsoft.com/office/officeart/2005/8/layout/radial6"/>
    <dgm:cxn modelId="{4C45D27C-52D2-485F-901B-DB2770E87207}" type="presOf" srcId="{4FE36FFA-0F6E-4818-B662-AABEC59CA64E}" destId="{5FCF7596-CB64-4617-957A-C92D7D20DE9E}" srcOrd="0" destOrd="0" presId="urn:microsoft.com/office/officeart/2005/8/layout/radial6"/>
    <dgm:cxn modelId="{87E0BE97-8516-42B9-8C6C-7C7CBD87C65E}" type="presOf" srcId="{F28A2881-32E7-4B00-9988-35C8F9F8866B}" destId="{3A06C6D6-0C6A-4CAF-8F8B-591DE0B585FA}" srcOrd="0" destOrd="0" presId="urn:microsoft.com/office/officeart/2005/8/layout/radial6"/>
    <dgm:cxn modelId="{738C8C98-98D8-490B-B371-802177B0A0A3}" srcId="{4FE36FFA-0F6E-4818-B662-AABEC59CA64E}" destId="{48564841-799C-43F8-B6F3-2EC74A483416}" srcOrd="6" destOrd="0" parTransId="{2E87CA5E-09C9-45C0-BB24-01154C284F27}" sibTransId="{3949DCD0-AC98-4CE4-BEE3-E5C84A9015AA}"/>
    <dgm:cxn modelId="{E5B60B9D-88B5-4A5B-9D73-C28795A6AF75}" type="presOf" srcId="{04BC4486-5D65-49E0-B5A0-BD3079827A2F}" destId="{18FCD534-CB5F-4127-91F7-5AEB210A0DE9}" srcOrd="0" destOrd="0" presId="urn:microsoft.com/office/officeart/2005/8/layout/radial6"/>
    <dgm:cxn modelId="{3A5EB99F-38A2-48F0-AD9B-01C371B9E268}" type="presOf" srcId="{F4927431-027F-45E3-97F8-39C3EF3815EE}" destId="{25743086-AB5B-48D8-B072-BE5482278148}" srcOrd="0" destOrd="0" presId="urn:microsoft.com/office/officeart/2005/8/layout/radial6"/>
    <dgm:cxn modelId="{E2D344A4-598C-4BE0-A62D-42F773A566EF}" srcId="{4FE36FFA-0F6E-4818-B662-AABEC59CA64E}" destId="{F4927431-027F-45E3-97F8-39C3EF3815EE}" srcOrd="4" destOrd="0" parTransId="{0F1FB513-895F-4B4D-A0AE-47961FC10399}" sibTransId="{0D672E4C-48F4-4E3A-ADD3-599C5FD39FBD}"/>
    <dgm:cxn modelId="{94B2BBAB-2E6D-48EA-986E-5BC30808AFA3}" type="presOf" srcId="{6704EF30-8EAC-4C06-9A0B-4DB88B028780}" destId="{C306AC75-7E92-49F1-AC35-FF7DEC8E1ABD}" srcOrd="0" destOrd="0" presId="urn:microsoft.com/office/officeart/2005/8/layout/radial6"/>
    <dgm:cxn modelId="{7246ABAC-52E6-4CE3-AFEE-ACEC75B36EB0}" type="presOf" srcId="{7DAAFB4E-54E2-4FFE-AA74-5BB06D4AC551}" destId="{D2519072-2036-432C-A6C7-1D011200236D}" srcOrd="0" destOrd="0" presId="urn:microsoft.com/office/officeart/2005/8/layout/radial6"/>
    <dgm:cxn modelId="{02D17FB0-F7DD-4F1A-A081-81E7DE043B94}" srcId="{4FE36FFA-0F6E-4818-B662-AABEC59CA64E}" destId="{7DAAFB4E-54E2-4FFE-AA74-5BB06D4AC551}" srcOrd="3" destOrd="0" parTransId="{BCFFAAC0-2AA6-44CD-9810-7F8AB3D2D3C3}" sibTransId="{250DE9D3-9BE6-4B01-8E10-ECCDFFB1B3D0}"/>
    <dgm:cxn modelId="{39AB90B6-BF78-477D-93CB-03A3234D4D2D}" type="presOf" srcId="{5503FA84-C370-41F7-8622-18CF5664429A}" destId="{006E76D0-00B7-4E35-B1EE-927624D49432}" srcOrd="0" destOrd="0" presId="urn:microsoft.com/office/officeart/2005/8/layout/radial6"/>
    <dgm:cxn modelId="{42D16FD3-6AB1-4524-BD43-C4F839151282}" type="presOf" srcId="{FD822C4A-9152-4FFB-86DA-3FB4A01CFAC4}" destId="{7A98AEFC-30AD-4DC8-AED6-D35C73BD5B72}" srcOrd="0" destOrd="0" presId="urn:microsoft.com/office/officeart/2005/8/layout/radial6"/>
    <dgm:cxn modelId="{39A767DD-E67E-40EC-B4BA-13D7EAE684B9}" type="presOf" srcId="{22A907AD-145D-474B-9136-2E7AC5B2A898}" destId="{3DBC3530-4D6A-43D5-9764-55D1721F069C}" srcOrd="0" destOrd="0" presId="urn:microsoft.com/office/officeart/2005/8/layout/radial6"/>
    <dgm:cxn modelId="{01C0BBDD-F043-40D6-9C3F-D833EE45627C}" type="presOf" srcId="{05739905-EBA0-408C-A81E-587E57DB9863}" destId="{F5C2A60B-AD07-4C8F-B5EF-08682367A72F}" srcOrd="0" destOrd="0" presId="urn:microsoft.com/office/officeart/2005/8/layout/radial6"/>
    <dgm:cxn modelId="{7C3041E0-97A5-4352-B00D-2D2BC9FF8526}" type="presOf" srcId="{6B8F5F6A-9DBF-49A8-BB64-FABC67982333}" destId="{AB51EE8B-CCF9-442E-9CCA-C1657A252D22}" srcOrd="0" destOrd="0" presId="urn:microsoft.com/office/officeart/2005/8/layout/radial6"/>
    <dgm:cxn modelId="{302E99EB-A8D2-44DC-B094-09706FEC6106}" srcId="{05739905-EBA0-408C-A81E-587E57DB9863}" destId="{4FE36FFA-0F6E-4818-B662-AABEC59CA64E}" srcOrd="0" destOrd="0" parTransId="{57F585D7-B7AB-4B5E-957E-299AB2B728E0}" sibTransId="{3B802158-D937-4A3C-B52B-11E171DA7EEC}"/>
    <dgm:cxn modelId="{587967A4-6323-408D-A50C-95F1B8C06453}" type="presParOf" srcId="{F5C2A60B-AD07-4C8F-B5EF-08682367A72F}" destId="{5FCF7596-CB64-4617-957A-C92D7D20DE9E}" srcOrd="0" destOrd="0" presId="urn:microsoft.com/office/officeart/2005/8/layout/radial6"/>
    <dgm:cxn modelId="{4614A839-7F27-4AEE-B85D-03069485FBC0}" type="presParOf" srcId="{F5C2A60B-AD07-4C8F-B5EF-08682367A72F}" destId="{C306AC75-7E92-49F1-AC35-FF7DEC8E1ABD}" srcOrd="1" destOrd="0" presId="urn:microsoft.com/office/officeart/2005/8/layout/radial6"/>
    <dgm:cxn modelId="{E12AEFE3-B837-4B43-A6EB-4827AC29BE08}" type="presParOf" srcId="{F5C2A60B-AD07-4C8F-B5EF-08682367A72F}" destId="{A564602B-0D64-477C-8B27-94C411C8954C}" srcOrd="2" destOrd="0" presId="urn:microsoft.com/office/officeart/2005/8/layout/radial6"/>
    <dgm:cxn modelId="{45DA9909-7D11-4754-89B4-F255FF93178E}" type="presParOf" srcId="{F5C2A60B-AD07-4C8F-B5EF-08682367A72F}" destId="{3DBC3530-4D6A-43D5-9764-55D1721F069C}" srcOrd="3" destOrd="0" presId="urn:microsoft.com/office/officeart/2005/8/layout/radial6"/>
    <dgm:cxn modelId="{075EC353-EE83-4A70-9A46-A6908C25876D}" type="presParOf" srcId="{F5C2A60B-AD07-4C8F-B5EF-08682367A72F}" destId="{3A06C6D6-0C6A-4CAF-8F8B-591DE0B585FA}" srcOrd="4" destOrd="0" presId="urn:microsoft.com/office/officeart/2005/8/layout/radial6"/>
    <dgm:cxn modelId="{3BB706A6-02D6-46CE-B5F3-CCAB531198F8}" type="presParOf" srcId="{F5C2A60B-AD07-4C8F-B5EF-08682367A72F}" destId="{C6BAC05B-CCC3-41BF-B5BE-8D229CD61DAD}" srcOrd="5" destOrd="0" presId="urn:microsoft.com/office/officeart/2005/8/layout/radial6"/>
    <dgm:cxn modelId="{7F350F28-4800-4CA6-94A3-4DCAC3374822}" type="presParOf" srcId="{F5C2A60B-AD07-4C8F-B5EF-08682367A72F}" destId="{923D8854-4B9E-481D-A92D-5AEF9740CE5C}" srcOrd="6" destOrd="0" presId="urn:microsoft.com/office/officeart/2005/8/layout/radial6"/>
    <dgm:cxn modelId="{B9905050-C560-4571-9054-0CEC35D9C1A1}" type="presParOf" srcId="{F5C2A60B-AD07-4C8F-B5EF-08682367A72F}" destId="{18FCD534-CB5F-4127-91F7-5AEB210A0DE9}" srcOrd="7" destOrd="0" presId="urn:microsoft.com/office/officeart/2005/8/layout/radial6"/>
    <dgm:cxn modelId="{D2C5AE82-1643-409F-8C57-2CE5B85852DB}" type="presParOf" srcId="{F5C2A60B-AD07-4C8F-B5EF-08682367A72F}" destId="{DEFE3AC7-474B-4297-84C6-A2B54E817128}" srcOrd="8" destOrd="0" presId="urn:microsoft.com/office/officeart/2005/8/layout/radial6"/>
    <dgm:cxn modelId="{5679E81C-96BD-473E-B819-738C5D1F137F}" type="presParOf" srcId="{F5C2A60B-AD07-4C8F-B5EF-08682367A72F}" destId="{7A98AEFC-30AD-4DC8-AED6-D35C73BD5B72}" srcOrd="9" destOrd="0" presId="urn:microsoft.com/office/officeart/2005/8/layout/radial6"/>
    <dgm:cxn modelId="{5A9E7E01-2FA4-4E0E-BE98-038B0F5DA970}" type="presParOf" srcId="{F5C2A60B-AD07-4C8F-B5EF-08682367A72F}" destId="{D2519072-2036-432C-A6C7-1D011200236D}" srcOrd="10" destOrd="0" presId="urn:microsoft.com/office/officeart/2005/8/layout/radial6"/>
    <dgm:cxn modelId="{31D78C93-321E-43FC-ACE2-9838538204C4}" type="presParOf" srcId="{F5C2A60B-AD07-4C8F-B5EF-08682367A72F}" destId="{FA32CC76-6D82-405B-8B63-383A8E340BED}" srcOrd="11" destOrd="0" presId="urn:microsoft.com/office/officeart/2005/8/layout/radial6"/>
    <dgm:cxn modelId="{918DC08A-89EE-4034-99E7-DB1F8A9ECC8D}" type="presParOf" srcId="{F5C2A60B-AD07-4C8F-B5EF-08682367A72F}" destId="{54FD5286-2261-4DAB-A90A-44E85C3F5742}" srcOrd="12" destOrd="0" presId="urn:microsoft.com/office/officeart/2005/8/layout/radial6"/>
    <dgm:cxn modelId="{C501C6FF-1FFA-49AC-AC89-5A39306938E8}" type="presParOf" srcId="{F5C2A60B-AD07-4C8F-B5EF-08682367A72F}" destId="{25743086-AB5B-48D8-B072-BE5482278148}" srcOrd="13" destOrd="0" presId="urn:microsoft.com/office/officeart/2005/8/layout/radial6"/>
    <dgm:cxn modelId="{EB4F46E9-2D17-40DB-9581-9E2CE7F1484A}" type="presParOf" srcId="{F5C2A60B-AD07-4C8F-B5EF-08682367A72F}" destId="{F38DBEAA-7394-4544-98AC-48A26E448C8A}" srcOrd="14" destOrd="0" presId="urn:microsoft.com/office/officeart/2005/8/layout/radial6"/>
    <dgm:cxn modelId="{2E784B7D-2B6B-437D-8F9B-9C390724BAB5}" type="presParOf" srcId="{F5C2A60B-AD07-4C8F-B5EF-08682367A72F}" destId="{CF8DAE87-8F96-4ACD-9626-36D400375661}" srcOrd="15" destOrd="0" presId="urn:microsoft.com/office/officeart/2005/8/layout/radial6"/>
    <dgm:cxn modelId="{32A6307B-ACED-46AD-B34A-25304E3D156E}" type="presParOf" srcId="{F5C2A60B-AD07-4C8F-B5EF-08682367A72F}" destId="{006E76D0-00B7-4E35-B1EE-927624D49432}" srcOrd="16" destOrd="0" presId="urn:microsoft.com/office/officeart/2005/8/layout/radial6"/>
    <dgm:cxn modelId="{EEA7BCB4-FDED-42B8-8C2B-5840EBCDEAAF}" type="presParOf" srcId="{F5C2A60B-AD07-4C8F-B5EF-08682367A72F}" destId="{1D1AEC3F-3CC9-49E3-BCEF-A7E4B90C92C1}" srcOrd="17" destOrd="0" presId="urn:microsoft.com/office/officeart/2005/8/layout/radial6"/>
    <dgm:cxn modelId="{6102FD6A-4208-4DB3-A880-4DD630953BF7}" type="presParOf" srcId="{F5C2A60B-AD07-4C8F-B5EF-08682367A72F}" destId="{AB51EE8B-CCF9-442E-9CCA-C1657A252D22}" srcOrd="18" destOrd="0" presId="urn:microsoft.com/office/officeart/2005/8/layout/radial6"/>
    <dgm:cxn modelId="{2B529957-CB3D-412B-9794-94C82091B094}" type="presParOf" srcId="{F5C2A60B-AD07-4C8F-B5EF-08682367A72F}" destId="{58DC05E5-A83F-472F-BA0D-9F07FE43D704}" srcOrd="19" destOrd="0" presId="urn:microsoft.com/office/officeart/2005/8/layout/radial6"/>
    <dgm:cxn modelId="{9E1BDE28-33B4-4729-9A64-654D155913AF}" type="presParOf" srcId="{F5C2A60B-AD07-4C8F-B5EF-08682367A72F}" destId="{84216335-6E6F-4B93-B005-F9A0E0503981}" srcOrd="20" destOrd="0" presId="urn:microsoft.com/office/officeart/2005/8/layout/radial6"/>
    <dgm:cxn modelId="{5D9E7532-3DF9-4DAD-A8C7-28D65AB593CF}" type="presParOf" srcId="{F5C2A60B-AD07-4C8F-B5EF-08682367A72F}" destId="{086879F7-D5FD-40BE-B7D2-1C73201507B3}" srcOrd="21" destOrd="0" presId="urn:microsoft.com/office/officeart/2005/8/layout/radial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05739905-EBA0-408C-A81E-587E57DB9863}" type="doc">
      <dgm:prSet loTypeId="urn:microsoft.com/office/officeart/2005/8/layout/radial6" loCatId="cycle" qsTypeId="urn:microsoft.com/office/officeart/2005/8/quickstyle/simple1" qsCatId="simple" csTypeId="urn:microsoft.com/office/officeart/2005/8/colors/accent1_2" csCatId="accent1" phldr="1"/>
      <dgm:spPr/>
      <dgm:t>
        <a:bodyPr/>
        <a:lstStyle/>
        <a:p>
          <a:endParaRPr lang="en-US"/>
        </a:p>
      </dgm:t>
    </dgm:pt>
    <dgm:pt modelId="{BA7894FA-40A3-42BB-A1D7-6F8FF8F6F5FC}">
      <dgm:prSet phldrT="[Text]"/>
      <dgm:spPr>
        <a:solidFill>
          <a:srgbClr val="0070C0"/>
        </a:solidFill>
      </dgm:spPr>
      <dgm:t>
        <a:bodyPr/>
        <a:lstStyle/>
        <a:p>
          <a:r>
            <a:rPr lang="en-US" b="1" dirty="0"/>
            <a:t>7 C’s of Communication</a:t>
          </a:r>
        </a:p>
      </dgm:t>
    </dgm:pt>
    <dgm:pt modelId="{C377058C-5ACF-4ACC-ABE8-CE6195A2D5E8}" type="parTrans" cxnId="{7B28DEBE-769C-4C32-A791-848EA240F371}">
      <dgm:prSet/>
      <dgm:spPr/>
      <dgm:t>
        <a:bodyPr/>
        <a:lstStyle/>
        <a:p>
          <a:endParaRPr lang="en-US"/>
        </a:p>
      </dgm:t>
    </dgm:pt>
    <dgm:pt modelId="{84C41C0F-BF46-4851-9297-FA3FC650F520}" type="sibTrans" cxnId="{7B28DEBE-769C-4C32-A791-848EA240F371}">
      <dgm:prSet/>
      <dgm:spPr/>
      <dgm:t>
        <a:bodyPr/>
        <a:lstStyle/>
        <a:p>
          <a:endParaRPr lang="en-US"/>
        </a:p>
      </dgm:t>
    </dgm:pt>
    <dgm:pt modelId="{8EC3A5EF-9D13-46C4-8EDD-165607D82363}">
      <dgm:prSet phldrT="[Text]"/>
      <dgm:spPr>
        <a:solidFill>
          <a:srgbClr val="0070C0"/>
        </a:solidFill>
      </dgm:spPr>
      <dgm:t>
        <a:bodyPr/>
        <a:lstStyle/>
        <a:p>
          <a:r>
            <a:rPr lang="en-US" dirty="0"/>
            <a:t>Clear</a:t>
          </a:r>
        </a:p>
      </dgm:t>
    </dgm:pt>
    <dgm:pt modelId="{A0067220-6269-4C04-80CB-DB71F28F40B3}" type="parTrans" cxnId="{082EC432-D706-4EC1-BE20-BE1F4B9CD1FF}">
      <dgm:prSet/>
      <dgm:spPr/>
      <dgm:t>
        <a:bodyPr/>
        <a:lstStyle/>
        <a:p>
          <a:endParaRPr lang="en-US"/>
        </a:p>
      </dgm:t>
    </dgm:pt>
    <dgm:pt modelId="{F4ED91E5-B2CC-46DF-8865-938278459154}" type="sibTrans" cxnId="{082EC432-D706-4EC1-BE20-BE1F4B9CD1FF}">
      <dgm:prSet/>
      <dgm:spPr>
        <a:solidFill>
          <a:srgbClr val="0070C0"/>
        </a:solidFill>
      </dgm:spPr>
      <dgm:t>
        <a:bodyPr/>
        <a:lstStyle/>
        <a:p>
          <a:endParaRPr lang="en-US"/>
        </a:p>
      </dgm:t>
    </dgm:pt>
    <dgm:pt modelId="{F5B242E1-7AC8-49BA-8F7E-E58C07080CD4}">
      <dgm:prSet phldrT="[Text]"/>
      <dgm:spPr>
        <a:solidFill>
          <a:srgbClr val="0070C0"/>
        </a:solidFill>
      </dgm:spPr>
      <dgm:t>
        <a:bodyPr/>
        <a:lstStyle/>
        <a:p>
          <a:r>
            <a:rPr lang="en-US" dirty="0"/>
            <a:t>Concise</a:t>
          </a:r>
        </a:p>
      </dgm:t>
    </dgm:pt>
    <dgm:pt modelId="{F41AB1DF-AEF0-48BE-BCF5-BA8C514297E6}" type="parTrans" cxnId="{43FB9E9B-C76D-46E5-9E20-E58F661C4ECE}">
      <dgm:prSet/>
      <dgm:spPr/>
      <dgm:t>
        <a:bodyPr/>
        <a:lstStyle/>
        <a:p>
          <a:endParaRPr lang="en-US"/>
        </a:p>
      </dgm:t>
    </dgm:pt>
    <dgm:pt modelId="{5C41CC03-C628-441B-9352-EF7077DEA04E}" type="sibTrans" cxnId="{43FB9E9B-C76D-46E5-9E20-E58F661C4ECE}">
      <dgm:prSet/>
      <dgm:spPr>
        <a:solidFill>
          <a:srgbClr val="0070C0"/>
        </a:solidFill>
      </dgm:spPr>
      <dgm:t>
        <a:bodyPr/>
        <a:lstStyle/>
        <a:p>
          <a:endParaRPr lang="en-US"/>
        </a:p>
      </dgm:t>
    </dgm:pt>
    <dgm:pt modelId="{0A0665DD-076D-406B-8B55-4236769A6886}">
      <dgm:prSet phldrT="[Text]"/>
      <dgm:spPr>
        <a:solidFill>
          <a:srgbClr val="0070C0"/>
        </a:solidFill>
      </dgm:spPr>
      <dgm:t>
        <a:bodyPr/>
        <a:lstStyle/>
        <a:p>
          <a:r>
            <a:rPr lang="en-US" dirty="0"/>
            <a:t>Concrete</a:t>
          </a:r>
        </a:p>
      </dgm:t>
    </dgm:pt>
    <dgm:pt modelId="{4E9A8A68-FF0B-4BCD-8E6B-4BE715023429}" type="parTrans" cxnId="{82F9BC57-278D-4126-BA17-6DAB060ACC3C}">
      <dgm:prSet/>
      <dgm:spPr/>
      <dgm:t>
        <a:bodyPr/>
        <a:lstStyle/>
        <a:p>
          <a:endParaRPr lang="en-US"/>
        </a:p>
      </dgm:t>
    </dgm:pt>
    <dgm:pt modelId="{B0922D79-88F7-4645-8DE2-B2DC1CBB1D7D}" type="sibTrans" cxnId="{82F9BC57-278D-4126-BA17-6DAB060ACC3C}">
      <dgm:prSet/>
      <dgm:spPr>
        <a:solidFill>
          <a:srgbClr val="0070C0"/>
        </a:solidFill>
      </dgm:spPr>
      <dgm:t>
        <a:bodyPr/>
        <a:lstStyle/>
        <a:p>
          <a:endParaRPr lang="en-US"/>
        </a:p>
      </dgm:t>
    </dgm:pt>
    <dgm:pt modelId="{F2E29618-C345-448E-89E5-DB892F8501E0}">
      <dgm:prSet phldrT="[Text]"/>
      <dgm:spPr>
        <a:solidFill>
          <a:srgbClr val="0070C0"/>
        </a:solidFill>
      </dgm:spPr>
      <dgm:t>
        <a:bodyPr/>
        <a:lstStyle/>
        <a:p>
          <a:r>
            <a:rPr lang="en-US" dirty="0"/>
            <a:t>Correct</a:t>
          </a:r>
        </a:p>
      </dgm:t>
    </dgm:pt>
    <dgm:pt modelId="{2C5ACDCB-82F7-4949-B3B1-DDCE0C406082}" type="parTrans" cxnId="{CFA6E14F-E7BD-4038-9E4A-5E113B727B9C}">
      <dgm:prSet/>
      <dgm:spPr/>
      <dgm:t>
        <a:bodyPr/>
        <a:lstStyle/>
        <a:p>
          <a:endParaRPr lang="en-US"/>
        </a:p>
      </dgm:t>
    </dgm:pt>
    <dgm:pt modelId="{27BF9EDC-C7A2-4666-87E5-466B2262B1BF}" type="sibTrans" cxnId="{CFA6E14F-E7BD-4038-9E4A-5E113B727B9C}">
      <dgm:prSet/>
      <dgm:spPr>
        <a:solidFill>
          <a:srgbClr val="0070C0"/>
        </a:solidFill>
      </dgm:spPr>
      <dgm:t>
        <a:bodyPr/>
        <a:lstStyle/>
        <a:p>
          <a:endParaRPr lang="en-US"/>
        </a:p>
      </dgm:t>
    </dgm:pt>
    <dgm:pt modelId="{EF39E4E5-6B1E-4C0B-9B98-DD7F1BBE3EEA}">
      <dgm:prSet phldrT="[Text]"/>
      <dgm:spPr>
        <a:solidFill>
          <a:srgbClr val="0070C0"/>
        </a:solidFill>
      </dgm:spPr>
      <dgm:t>
        <a:bodyPr/>
        <a:lstStyle/>
        <a:p>
          <a:r>
            <a:rPr lang="en-US" dirty="0"/>
            <a:t>Coherent</a:t>
          </a:r>
        </a:p>
      </dgm:t>
    </dgm:pt>
    <dgm:pt modelId="{6D9939E9-AEBC-427F-B3B2-E4DB50DE2223}" type="parTrans" cxnId="{4AC0D813-ADD2-41A6-B46E-249188301505}">
      <dgm:prSet/>
      <dgm:spPr/>
      <dgm:t>
        <a:bodyPr/>
        <a:lstStyle/>
        <a:p>
          <a:endParaRPr lang="en-US"/>
        </a:p>
      </dgm:t>
    </dgm:pt>
    <dgm:pt modelId="{B69B151C-D571-4AB4-938C-CF2F4D88A04B}" type="sibTrans" cxnId="{4AC0D813-ADD2-41A6-B46E-249188301505}">
      <dgm:prSet/>
      <dgm:spPr>
        <a:solidFill>
          <a:srgbClr val="0070C0"/>
        </a:solidFill>
      </dgm:spPr>
      <dgm:t>
        <a:bodyPr/>
        <a:lstStyle/>
        <a:p>
          <a:endParaRPr lang="en-US"/>
        </a:p>
      </dgm:t>
    </dgm:pt>
    <dgm:pt modelId="{FD9243C1-07E1-47A4-AC10-4BC7161DBF3E}">
      <dgm:prSet phldrT="[Text]"/>
      <dgm:spPr>
        <a:solidFill>
          <a:srgbClr val="FFC000"/>
        </a:solidFill>
      </dgm:spPr>
      <dgm:t>
        <a:bodyPr/>
        <a:lstStyle/>
        <a:p>
          <a:r>
            <a:rPr lang="en-US" dirty="0"/>
            <a:t>Complete</a:t>
          </a:r>
        </a:p>
      </dgm:t>
    </dgm:pt>
    <dgm:pt modelId="{DCB03065-D469-44B7-9D3D-2EE1EF728CFA}" type="parTrans" cxnId="{05AC4CE5-BCFC-4717-998A-1C6502662C98}">
      <dgm:prSet/>
      <dgm:spPr/>
      <dgm:t>
        <a:bodyPr/>
        <a:lstStyle/>
        <a:p>
          <a:endParaRPr lang="en-US"/>
        </a:p>
      </dgm:t>
    </dgm:pt>
    <dgm:pt modelId="{0F4F3670-2700-445B-A877-3183539B6AFD}" type="sibTrans" cxnId="{05AC4CE5-BCFC-4717-998A-1C6502662C98}">
      <dgm:prSet/>
      <dgm:spPr>
        <a:solidFill>
          <a:srgbClr val="0070C0"/>
        </a:solidFill>
      </dgm:spPr>
      <dgm:t>
        <a:bodyPr/>
        <a:lstStyle/>
        <a:p>
          <a:endParaRPr lang="en-US"/>
        </a:p>
      </dgm:t>
    </dgm:pt>
    <dgm:pt modelId="{4723288E-95BE-4BB5-A16B-66D890D7CF75}">
      <dgm:prSet phldrT="[Text]"/>
      <dgm:spPr>
        <a:solidFill>
          <a:srgbClr val="0070C0"/>
        </a:solidFill>
      </dgm:spPr>
      <dgm:t>
        <a:bodyPr/>
        <a:lstStyle/>
        <a:p>
          <a:r>
            <a:rPr lang="en-US" dirty="0"/>
            <a:t>Courteous</a:t>
          </a:r>
        </a:p>
      </dgm:t>
    </dgm:pt>
    <dgm:pt modelId="{98934059-BC41-44BB-86C1-9C6239E0680C}" type="parTrans" cxnId="{C9431514-8BFC-42F1-9AC6-34171CB8F7C1}">
      <dgm:prSet/>
      <dgm:spPr/>
      <dgm:t>
        <a:bodyPr/>
        <a:lstStyle/>
        <a:p>
          <a:endParaRPr lang="en-US"/>
        </a:p>
      </dgm:t>
    </dgm:pt>
    <dgm:pt modelId="{B517B572-64FF-471C-8F45-837A1B77A618}" type="sibTrans" cxnId="{C9431514-8BFC-42F1-9AC6-34171CB8F7C1}">
      <dgm:prSet/>
      <dgm:spPr>
        <a:solidFill>
          <a:srgbClr val="0070C0"/>
        </a:solidFill>
      </dgm:spPr>
      <dgm:t>
        <a:bodyPr/>
        <a:lstStyle/>
        <a:p>
          <a:endParaRPr lang="en-US"/>
        </a:p>
      </dgm:t>
    </dgm:pt>
    <dgm:pt modelId="{F5C2A60B-AD07-4C8F-B5EF-08682367A72F}" type="pres">
      <dgm:prSet presAssocID="{05739905-EBA0-408C-A81E-587E57DB9863}" presName="Name0" presStyleCnt="0">
        <dgm:presLayoutVars>
          <dgm:chMax val="1"/>
          <dgm:dir/>
          <dgm:animLvl val="ctr"/>
          <dgm:resizeHandles val="exact"/>
        </dgm:presLayoutVars>
      </dgm:prSet>
      <dgm:spPr/>
    </dgm:pt>
    <dgm:pt modelId="{080EEACC-462E-4324-806F-F95A3CE3ABB5}" type="pres">
      <dgm:prSet presAssocID="{BA7894FA-40A3-42BB-A1D7-6F8FF8F6F5FC}" presName="centerShape" presStyleLbl="node0" presStyleIdx="0" presStyleCnt="1" custScaleX="129914"/>
      <dgm:spPr/>
    </dgm:pt>
    <dgm:pt modelId="{48672B1F-7682-447C-A872-8F8A169CF749}" type="pres">
      <dgm:prSet presAssocID="{8EC3A5EF-9D13-46C4-8EDD-165607D82363}" presName="node" presStyleLbl="node1" presStyleIdx="0" presStyleCnt="7" custScaleX="124514">
        <dgm:presLayoutVars>
          <dgm:bulletEnabled val="1"/>
        </dgm:presLayoutVars>
      </dgm:prSet>
      <dgm:spPr/>
    </dgm:pt>
    <dgm:pt modelId="{06686590-C711-4171-BBEC-3E52F3978935}" type="pres">
      <dgm:prSet presAssocID="{8EC3A5EF-9D13-46C4-8EDD-165607D82363}" presName="dummy" presStyleCnt="0"/>
      <dgm:spPr/>
    </dgm:pt>
    <dgm:pt modelId="{DAAA3FAF-519F-40A3-A58E-AC0002BA79EE}" type="pres">
      <dgm:prSet presAssocID="{F4ED91E5-B2CC-46DF-8865-938278459154}" presName="sibTrans" presStyleLbl="sibTrans2D1" presStyleIdx="0" presStyleCnt="7"/>
      <dgm:spPr/>
    </dgm:pt>
    <dgm:pt modelId="{DF4A0215-542B-4FC1-BDCE-7D940775EB8A}" type="pres">
      <dgm:prSet presAssocID="{F5B242E1-7AC8-49BA-8F7E-E58C07080CD4}" presName="node" presStyleLbl="node1" presStyleIdx="1" presStyleCnt="7" custScaleX="121911">
        <dgm:presLayoutVars>
          <dgm:bulletEnabled val="1"/>
        </dgm:presLayoutVars>
      </dgm:prSet>
      <dgm:spPr/>
    </dgm:pt>
    <dgm:pt modelId="{E4682217-7BE3-4F56-B7C2-010109C74D92}" type="pres">
      <dgm:prSet presAssocID="{F5B242E1-7AC8-49BA-8F7E-E58C07080CD4}" presName="dummy" presStyleCnt="0"/>
      <dgm:spPr/>
    </dgm:pt>
    <dgm:pt modelId="{6B663834-6B11-4FCC-A1CC-6931327E5CD9}" type="pres">
      <dgm:prSet presAssocID="{5C41CC03-C628-441B-9352-EF7077DEA04E}" presName="sibTrans" presStyleLbl="sibTrans2D1" presStyleIdx="1" presStyleCnt="7"/>
      <dgm:spPr/>
    </dgm:pt>
    <dgm:pt modelId="{DBF8A391-56F8-41FA-B2A5-F8CC653BD3F9}" type="pres">
      <dgm:prSet presAssocID="{0A0665DD-076D-406B-8B55-4236769A6886}" presName="node" presStyleLbl="node1" presStyleIdx="2" presStyleCnt="7" custScaleX="149982">
        <dgm:presLayoutVars>
          <dgm:bulletEnabled val="1"/>
        </dgm:presLayoutVars>
      </dgm:prSet>
      <dgm:spPr/>
    </dgm:pt>
    <dgm:pt modelId="{1196F3BB-9A63-46EB-82BE-9A45584359A4}" type="pres">
      <dgm:prSet presAssocID="{0A0665DD-076D-406B-8B55-4236769A6886}" presName="dummy" presStyleCnt="0"/>
      <dgm:spPr/>
    </dgm:pt>
    <dgm:pt modelId="{0B69100C-C372-401A-B547-9C884C278B1D}" type="pres">
      <dgm:prSet presAssocID="{B0922D79-88F7-4645-8DE2-B2DC1CBB1D7D}" presName="sibTrans" presStyleLbl="sibTrans2D1" presStyleIdx="2" presStyleCnt="7"/>
      <dgm:spPr/>
    </dgm:pt>
    <dgm:pt modelId="{FD0CB441-A93F-41D4-8ECE-119C934BDE60}" type="pres">
      <dgm:prSet presAssocID="{F2E29618-C345-448E-89E5-DB892F8501E0}" presName="node" presStyleLbl="node1" presStyleIdx="3" presStyleCnt="7" custScaleX="138255">
        <dgm:presLayoutVars>
          <dgm:bulletEnabled val="1"/>
        </dgm:presLayoutVars>
      </dgm:prSet>
      <dgm:spPr/>
    </dgm:pt>
    <dgm:pt modelId="{ECFB5D7A-6F25-4874-BC1B-FA89E3100516}" type="pres">
      <dgm:prSet presAssocID="{F2E29618-C345-448E-89E5-DB892F8501E0}" presName="dummy" presStyleCnt="0"/>
      <dgm:spPr/>
    </dgm:pt>
    <dgm:pt modelId="{4A26EC10-95E3-4B9F-B2B3-7043D3A22016}" type="pres">
      <dgm:prSet presAssocID="{27BF9EDC-C7A2-4666-87E5-466B2262B1BF}" presName="sibTrans" presStyleLbl="sibTrans2D1" presStyleIdx="3" presStyleCnt="7"/>
      <dgm:spPr/>
    </dgm:pt>
    <dgm:pt modelId="{0345BAF2-0D00-46B9-81E9-EB9C5E12CBFD}" type="pres">
      <dgm:prSet presAssocID="{EF39E4E5-6B1E-4C0B-9B98-DD7F1BBE3EEA}" presName="node" presStyleLbl="node1" presStyleIdx="4" presStyleCnt="7" custScaleX="152836">
        <dgm:presLayoutVars>
          <dgm:bulletEnabled val="1"/>
        </dgm:presLayoutVars>
      </dgm:prSet>
      <dgm:spPr/>
    </dgm:pt>
    <dgm:pt modelId="{ABE8F1C3-CACC-4E43-A422-D64F141716DF}" type="pres">
      <dgm:prSet presAssocID="{EF39E4E5-6B1E-4C0B-9B98-DD7F1BBE3EEA}" presName="dummy" presStyleCnt="0"/>
      <dgm:spPr/>
    </dgm:pt>
    <dgm:pt modelId="{C711A1DB-CE36-4008-A14A-A379706AD552}" type="pres">
      <dgm:prSet presAssocID="{B69B151C-D571-4AB4-938C-CF2F4D88A04B}" presName="sibTrans" presStyleLbl="sibTrans2D1" presStyleIdx="4" presStyleCnt="7"/>
      <dgm:spPr/>
    </dgm:pt>
    <dgm:pt modelId="{CBCB2EEB-59FA-4397-9FF3-A6875B774346}" type="pres">
      <dgm:prSet presAssocID="{FD9243C1-07E1-47A4-AC10-4BC7161DBF3E}" presName="node" presStyleLbl="node1" presStyleIdx="5" presStyleCnt="7" custScaleX="127021">
        <dgm:presLayoutVars>
          <dgm:bulletEnabled val="1"/>
        </dgm:presLayoutVars>
      </dgm:prSet>
      <dgm:spPr/>
    </dgm:pt>
    <dgm:pt modelId="{E759C143-A8CC-499B-B49C-902099E32691}" type="pres">
      <dgm:prSet presAssocID="{FD9243C1-07E1-47A4-AC10-4BC7161DBF3E}" presName="dummy" presStyleCnt="0"/>
      <dgm:spPr/>
    </dgm:pt>
    <dgm:pt modelId="{52EEA421-AAA6-4FC9-9E0D-D12F80FF4E93}" type="pres">
      <dgm:prSet presAssocID="{0F4F3670-2700-445B-A877-3183539B6AFD}" presName="sibTrans" presStyleLbl="sibTrans2D1" presStyleIdx="5" presStyleCnt="7"/>
      <dgm:spPr/>
    </dgm:pt>
    <dgm:pt modelId="{CF5C44A0-4081-4A69-8823-AB9283BBA4A4}" type="pres">
      <dgm:prSet presAssocID="{4723288E-95BE-4BB5-A16B-66D890D7CF75}" presName="node" presStyleLbl="node1" presStyleIdx="6" presStyleCnt="7" custScaleX="145363">
        <dgm:presLayoutVars>
          <dgm:bulletEnabled val="1"/>
        </dgm:presLayoutVars>
      </dgm:prSet>
      <dgm:spPr/>
    </dgm:pt>
    <dgm:pt modelId="{012075AB-2929-468C-B9C8-8ED925E8B726}" type="pres">
      <dgm:prSet presAssocID="{4723288E-95BE-4BB5-A16B-66D890D7CF75}" presName="dummy" presStyleCnt="0"/>
      <dgm:spPr/>
    </dgm:pt>
    <dgm:pt modelId="{277F8EDD-68C2-4395-A945-5C071F9F2952}" type="pres">
      <dgm:prSet presAssocID="{B517B572-64FF-471C-8F45-837A1B77A618}" presName="sibTrans" presStyleLbl="sibTrans2D1" presStyleIdx="6" presStyleCnt="7"/>
      <dgm:spPr/>
    </dgm:pt>
  </dgm:ptLst>
  <dgm:cxnLst>
    <dgm:cxn modelId="{35587C05-6DC6-4D49-8825-822B8EABE0AD}" type="presOf" srcId="{B69B151C-D571-4AB4-938C-CF2F4D88A04B}" destId="{C711A1DB-CE36-4008-A14A-A379706AD552}" srcOrd="0" destOrd="0" presId="urn:microsoft.com/office/officeart/2005/8/layout/radial6"/>
    <dgm:cxn modelId="{09BEBD05-6585-4304-9871-44AE6FA081E9}" type="presOf" srcId="{EF39E4E5-6B1E-4C0B-9B98-DD7F1BBE3EEA}" destId="{0345BAF2-0D00-46B9-81E9-EB9C5E12CBFD}" srcOrd="0" destOrd="0" presId="urn:microsoft.com/office/officeart/2005/8/layout/radial6"/>
    <dgm:cxn modelId="{4AC0D813-ADD2-41A6-B46E-249188301505}" srcId="{BA7894FA-40A3-42BB-A1D7-6F8FF8F6F5FC}" destId="{EF39E4E5-6B1E-4C0B-9B98-DD7F1BBE3EEA}" srcOrd="4" destOrd="0" parTransId="{6D9939E9-AEBC-427F-B3B2-E4DB50DE2223}" sibTransId="{B69B151C-D571-4AB4-938C-CF2F4D88A04B}"/>
    <dgm:cxn modelId="{C9431514-8BFC-42F1-9AC6-34171CB8F7C1}" srcId="{BA7894FA-40A3-42BB-A1D7-6F8FF8F6F5FC}" destId="{4723288E-95BE-4BB5-A16B-66D890D7CF75}" srcOrd="6" destOrd="0" parTransId="{98934059-BC41-44BB-86C1-9C6239E0680C}" sibTransId="{B517B572-64FF-471C-8F45-837A1B77A618}"/>
    <dgm:cxn modelId="{6A95A91C-4D5F-4E07-A32F-F39C510291DC}" type="presOf" srcId="{0F4F3670-2700-445B-A877-3183539B6AFD}" destId="{52EEA421-AAA6-4FC9-9E0D-D12F80FF4E93}" srcOrd="0" destOrd="0" presId="urn:microsoft.com/office/officeart/2005/8/layout/radial6"/>
    <dgm:cxn modelId="{C1DC5921-BFB7-49BC-A503-EFE2529C1FCE}" type="presOf" srcId="{B0922D79-88F7-4645-8DE2-B2DC1CBB1D7D}" destId="{0B69100C-C372-401A-B547-9C884C278B1D}" srcOrd="0" destOrd="0" presId="urn:microsoft.com/office/officeart/2005/8/layout/radial6"/>
    <dgm:cxn modelId="{F82B3228-9435-4D99-BB65-3F071F191EA5}" type="presOf" srcId="{5C41CC03-C628-441B-9352-EF7077DEA04E}" destId="{6B663834-6B11-4FCC-A1CC-6931327E5CD9}" srcOrd="0" destOrd="0" presId="urn:microsoft.com/office/officeart/2005/8/layout/radial6"/>
    <dgm:cxn modelId="{AC449932-1E4B-4492-BCFD-C4B86E69F9CB}" type="presOf" srcId="{B517B572-64FF-471C-8F45-837A1B77A618}" destId="{277F8EDD-68C2-4395-A945-5C071F9F2952}" srcOrd="0" destOrd="0" presId="urn:microsoft.com/office/officeart/2005/8/layout/radial6"/>
    <dgm:cxn modelId="{082EC432-D706-4EC1-BE20-BE1F4B9CD1FF}" srcId="{BA7894FA-40A3-42BB-A1D7-6F8FF8F6F5FC}" destId="{8EC3A5EF-9D13-46C4-8EDD-165607D82363}" srcOrd="0" destOrd="0" parTransId="{A0067220-6269-4C04-80CB-DB71F28F40B3}" sibTransId="{F4ED91E5-B2CC-46DF-8865-938278459154}"/>
    <dgm:cxn modelId="{EC15C046-006B-47B7-8744-D12AA11C98D6}" type="presOf" srcId="{BA7894FA-40A3-42BB-A1D7-6F8FF8F6F5FC}" destId="{080EEACC-462E-4324-806F-F95A3CE3ABB5}" srcOrd="0" destOrd="0" presId="urn:microsoft.com/office/officeart/2005/8/layout/radial6"/>
    <dgm:cxn modelId="{CFA6E14F-E7BD-4038-9E4A-5E113B727B9C}" srcId="{BA7894FA-40A3-42BB-A1D7-6F8FF8F6F5FC}" destId="{F2E29618-C345-448E-89E5-DB892F8501E0}" srcOrd="3" destOrd="0" parTransId="{2C5ACDCB-82F7-4949-B3B1-DDCE0C406082}" sibTransId="{27BF9EDC-C7A2-4666-87E5-466B2262B1BF}"/>
    <dgm:cxn modelId="{69BD3377-181E-4738-9E31-940B8C10EDCE}" type="presOf" srcId="{0A0665DD-076D-406B-8B55-4236769A6886}" destId="{DBF8A391-56F8-41FA-B2A5-F8CC653BD3F9}" srcOrd="0" destOrd="0" presId="urn:microsoft.com/office/officeart/2005/8/layout/radial6"/>
    <dgm:cxn modelId="{82F9BC57-278D-4126-BA17-6DAB060ACC3C}" srcId="{BA7894FA-40A3-42BB-A1D7-6F8FF8F6F5FC}" destId="{0A0665DD-076D-406B-8B55-4236769A6886}" srcOrd="2" destOrd="0" parTransId="{4E9A8A68-FF0B-4BCD-8E6B-4BE715023429}" sibTransId="{B0922D79-88F7-4645-8DE2-B2DC1CBB1D7D}"/>
    <dgm:cxn modelId="{DB4DA17A-0C32-4FF1-9A58-2F809E9D3153}" type="presOf" srcId="{8EC3A5EF-9D13-46C4-8EDD-165607D82363}" destId="{48672B1F-7682-447C-A872-8F8A169CF749}" srcOrd="0" destOrd="0" presId="urn:microsoft.com/office/officeart/2005/8/layout/radial6"/>
    <dgm:cxn modelId="{9231C97C-64EE-415B-82D8-7F7F62F93FC1}" type="presOf" srcId="{F4ED91E5-B2CC-46DF-8865-938278459154}" destId="{DAAA3FAF-519F-40A3-A58E-AC0002BA79EE}" srcOrd="0" destOrd="0" presId="urn:microsoft.com/office/officeart/2005/8/layout/radial6"/>
    <dgm:cxn modelId="{54685285-BCA8-4CC8-916F-8B72E5976D4E}" type="presOf" srcId="{F5B242E1-7AC8-49BA-8F7E-E58C07080CD4}" destId="{DF4A0215-542B-4FC1-BDCE-7D940775EB8A}" srcOrd="0" destOrd="0" presId="urn:microsoft.com/office/officeart/2005/8/layout/radial6"/>
    <dgm:cxn modelId="{43FB9E9B-C76D-46E5-9E20-E58F661C4ECE}" srcId="{BA7894FA-40A3-42BB-A1D7-6F8FF8F6F5FC}" destId="{F5B242E1-7AC8-49BA-8F7E-E58C07080CD4}" srcOrd="1" destOrd="0" parTransId="{F41AB1DF-AEF0-48BE-BCF5-BA8C514297E6}" sibTransId="{5C41CC03-C628-441B-9352-EF7077DEA04E}"/>
    <dgm:cxn modelId="{7B28DEBE-769C-4C32-A791-848EA240F371}" srcId="{05739905-EBA0-408C-A81E-587E57DB9863}" destId="{BA7894FA-40A3-42BB-A1D7-6F8FF8F6F5FC}" srcOrd="0" destOrd="0" parTransId="{C377058C-5ACF-4ACC-ABE8-CE6195A2D5E8}" sibTransId="{84C41C0F-BF46-4851-9297-FA3FC650F520}"/>
    <dgm:cxn modelId="{01C0BBDD-F043-40D6-9C3F-D833EE45627C}" type="presOf" srcId="{05739905-EBA0-408C-A81E-587E57DB9863}" destId="{F5C2A60B-AD07-4C8F-B5EF-08682367A72F}" srcOrd="0" destOrd="0" presId="urn:microsoft.com/office/officeart/2005/8/layout/radial6"/>
    <dgm:cxn modelId="{BE7A5CE0-6CCC-4F90-B43B-7F9E7373350A}" type="presOf" srcId="{F2E29618-C345-448E-89E5-DB892F8501E0}" destId="{FD0CB441-A93F-41D4-8ECE-119C934BDE60}" srcOrd="0" destOrd="0" presId="urn:microsoft.com/office/officeart/2005/8/layout/radial6"/>
    <dgm:cxn modelId="{369E33E1-EEBC-4E58-8CA1-F7205BE627F2}" type="presOf" srcId="{FD9243C1-07E1-47A4-AC10-4BC7161DBF3E}" destId="{CBCB2EEB-59FA-4397-9FF3-A6875B774346}" srcOrd="0" destOrd="0" presId="urn:microsoft.com/office/officeart/2005/8/layout/radial6"/>
    <dgm:cxn modelId="{CACCFBE2-4644-4A7C-8D40-E8E82BC23F45}" type="presOf" srcId="{4723288E-95BE-4BB5-A16B-66D890D7CF75}" destId="{CF5C44A0-4081-4A69-8823-AB9283BBA4A4}" srcOrd="0" destOrd="0" presId="urn:microsoft.com/office/officeart/2005/8/layout/radial6"/>
    <dgm:cxn modelId="{05AC4CE5-BCFC-4717-998A-1C6502662C98}" srcId="{BA7894FA-40A3-42BB-A1D7-6F8FF8F6F5FC}" destId="{FD9243C1-07E1-47A4-AC10-4BC7161DBF3E}" srcOrd="5" destOrd="0" parTransId="{DCB03065-D469-44B7-9D3D-2EE1EF728CFA}" sibTransId="{0F4F3670-2700-445B-A877-3183539B6AFD}"/>
    <dgm:cxn modelId="{994192E5-2DA9-422A-AECF-C16F3AAC1CA4}" type="presOf" srcId="{27BF9EDC-C7A2-4666-87E5-466B2262B1BF}" destId="{4A26EC10-95E3-4B9F-B2B3-7043D3A22016}" srcOrd="0" destOrd="0" presId="urn:microsoft.com/office/officeart/2005/8/layout/radial6"/>
    <dgm:cxn modelId="{760078D7-C94A-4AB2-81B5-BBF245B42AB4}" type="presParOf" srcId="{F5C2A60B-AD07-4C8F-B5EF-08682367A72F}" destId="{080EEACC-462E-4324-806F-F95A3CE3ABB5}" srcOrd="0" destOrd="0" presId="urn:microsoft.com/office/officeart/2005/8/layout/radial6"/>
    <dgm:cxn modelId="{DE9CFE8F-9A86-4D4F-BA95-90E24645BC56}" type="presParOf" srcId="{F5C2A60B-AD07-4C8F-B5EF-08682367A72F}" destId="{48672B1F-7682-447C-A872-8F8A169CF749}" srcOrd="1" destOrd="0" presId="urn:microsoft.com/office/officeart/2005/8/layout/radial6"/>
    <dgm:cxn modelId="{65488E41-87E5-4B1E-8DC8-0BDCA0B032FE}" type="presParOf" srcId="{F5C2A60B-AD07-4C8F-B5EF-08682367A72F}" destId="{06686590-C711-4171-BBEC-3E52F3978935}" srcOrd="2" destOrd="0" presId="urn:microsoft.com/office/officeart/2005/8/layout/radial6"/>
    <dgm:cxn modelId="{FE36FD6B-D7BD-4F1B-AC21-FA95B7ABA7A8}" type="presParOf" srcId="{F5C2A60B-AD07-4C8F-B5EF-08682367A72F}" destId="{DAAA3FAF-519F-40A3-A58E-AC0002BA79EE}" srcOrd="3" destOrd="0" presId="urn:microsoft.com/office/officeart/2005/8/layout/radial6"/>
    <dgm:cxn modelId="{2B5514FC-0EFF-4A7E-B207-4F813F8393A3}" type="presParOf" srcId="{F5C2A60B-AD07-4C8F-B5EF-08682367A72F}" destId="{DF4A0215-542B-4FC1-BDCE-7D940775EB8A}" srcOrd="4" destOrd="0" presId="urn:microsoft.com/office/officeart/2005/8/layout/radial6"/>
    <dgm:cxn modelId="{4A118C74-6FE7-4286-8981-3E554C9CF8A9}" type="presParOf" srcId="{F5C2A60B-AD07-4C8F-B5EF-08682367A72F}" destId="{E4682217-7BE3-4F56-B7C2-010109C74D92}" srcOrd="5" destOrd="0" presId="urn:microsoft.com/office/officeart/2005/8/layout/radial6"/>
    <dgm:cxn modelId="{11E63317-7CF3-4541-A845-1D8A50FE1E4D}" type="presParOf" srcId="{F5C2A60B-AD07-4C8F-B5EF-08682367A72F}" destId="{6B663834-6B11-4FCC-A1CC-6931327E5CD9}" srcOrd="6" destOrd="0" presId="urn:microsoft.com/office/officeart/2005/8/layout/radial6"/>
    <dgm:cxn modelId="{175BAAC4-3BD9-4AAB-9912-29F3709DB7EF}" type="presParOf" srcId="{F5C2A60B-AD07-4C8F-B5EF-08682367A72F}" destId="{DBF8A391-56F8-41FA-B2A5-F8CC653BD3F9}" srcOrd="7" destOrd="0" presId="urn:microsoft.com/office/officeart/2005/8/layout/radial6"/>
    <dgm:cxn modelId="{939AFC33-6EDC-4790-B0EF-2A2EE152ADD0}" type="presParOf" srcId="{F5C2A60B-AD07-4C8F-B5EF-08682367A72F}" destId="{1196F3BB-9A63-46EB-82BE-9A45584359A4}" srcOrd="8" destOrd="0" presId="urn:microsoft.com/office/officeart/2005/8/layout/radial6"/>
    <dgm:cxn modelId="{46E4A110-28FB-4BEE-88D2-9B6966D9F81D}" type="presParOf" srcId="{F5C2A60B-AD07-4C8F-B5EF-08682367A72F}" destId="{0B69100C-C372-401A-B547-9C884C278B1D}" srcOrd="9" destOrd="0" presId="urn:microsoft.com/office/officeart/2005/8/layout/radial6"/>
    <dgm:cxn modelId="{66D409D6-B332-4638-84FB-A3474AB432FA}" type="presParOf" srcId="{F5C2A60B-AD07-4C8F-B5EF-08682367A72F}" destId="{FD0CB441-A93F-41D4-8ECE-119C934BDE60}" srcOrd="10" destOrd="0" presId="urn:microsoft.com/office/officeart/2005/8/layout/radial6"/>
    <dgm:cxn modelId="{F74C1086-9B77-4A40-9D7C-7B116419D6C9}" type="presParOf" srcId="{F5C2A60B-AD07-4C8F-B5EF-08682367A72F}" destId="{ECFB5D7A-6F25-4874-BC1B-FA89E3100516}" srcOrd="11" destOrd="0" presId="urn:microsoft.com/office/officeart/2005/8/layout/radial6"/>
    <dgm:cxn modelId="{A174B7CA-39EC-4DA4-9318-54A8DF2B19F5}" type="presParOf" srcId="{F5C2A60B-AD07-4C8F-B5EF-08682367A72F}" destId="{4A26EC10-95E3-4B9F-B2B3-7043D3A22016}" srcOrd="12" destOrd="0" presId="urn:microsoft.com/office/officeart/2005/8/layout/radial6"/>
    <dgm:cxn modelId="{1C9BC9B5-4380-4D2D-94EF-4D9C18FAC361}" type="presParOf" srcId="{F5C2A60B-AD07-4C8F-B5EF-08682367A72F}" destId="{0345BAF2-0D00-46B9-81E9-EB9C5E12CBFD}" srcOrd="13" destOrd="0" presId="urn:microsoft.com/office/officeart/2005/8/layout/radial6"/>
    <dgm:cxn modelId="{3A192E40-6575-4D9C-9985-5414DBCD7850}" type="presParOf" srcId="{F5C2A60B-AD07-4C8F-B5EF-08682367A72F}" destId="{ABE8F1C3-CACC-4E43-A422-D64F141716DF}" srcOrd="14" destOrd="0" presId="urn:microsoft.com/office/officeart/2005/8/layout/radial6"/>
    <dgm:cxn modelId="{6BF2530E-D0EC-4B61-B170-CAE7F6BCB838}" type="presParOf" srcId="{F5C2A60B-AD07-4C8F-B5EF-08682367A72F}" destId="{C711A1DB-CE36-4008-A14A-A379706AD552}" srcOrd="15" destOrd="0" presId="urn:microsoft.com/office/officeart/2005/8/layout/radial6"/>
    <dgm:cxn modelId="{0BE77D74-145B-47BB-A8F9-68899055DE19}" type="presParOf" srcId="{F5C2A60B-AD07-4C8F-B5EF-08682367A72F}" destId="{CBCB2EEB-59FA-4397-9FF3-A6875B774346}" srcOrd="16" destOrd="0" presId="urn:microsoft.com/office/officeart/2005/8/layout/radial6"/>
    <dgm:cxn modelId="{D6A1D247-C81D-412E-96D0-98FAD3FDF22E}" type="presParOf" srcId="{F5C2A60B-AD07-4C8F-B5EF-08682367A72F}" destId="{E759C143-A8CC-499B-B49C-902099E32691}" srcOrd="17" destOrd="0" presId="urn:microsoft.com/office/officeart/2005/8/layout/radial6"/>
    <dgm:cxn modelId="{DF8060CA-C871-44EF-A350-7B30DDA80AA2}" type="presParOf" srcId="{F5C2A60B-AD07-4C8F-B5EF-08682367A72F}" destId="{52EEA421-AAA6-4FC9-9E0D-D12F80FF4E93}" srcOrd="18" destOrd="0" presId="urn:microsoft.com/office/officeart/2005/8/layout/radial6"/>
    <dgm:cxn modelId="{94627D5B-A22D-4FBC-A6E7-626C1FC92E08}" type="presParOf" srcId="{F5C2A60B-AD07-4C8F-B5EF-08682367A72F}" destId="{CF5C44A0-4081-4A69-8823-AB9283BBA4A4}" srcOrd="19" destOrd="0" presId="urn:microsoft.com/office/officeart/2005/8/layout/radial6"/>
    <dgm:cxn modelId="{E4222805-F4F9-47D0-8ADB-EC86DA8E7C82}" type="presParOf" srcId="{F5C2A60B-AD07-4C8F-B5EF-08682367A72F}" destId="{012075AB-2929-468C-B9C8-8ED925E8B726}" srcOrd="20" destOrd="0" presId="urn:microsoft.com/office/officeart/2005/8/layout/radial6"/>
    <dgm:cxn modelId="{6562099D-700C-4B9D-94DD-AEF5A40F4D40}" type="presParOf" srcId="{F5C2A60B-AD07-4C8F-B5EF-08682367A72F}" destId="{277F8EDD-68C2-4395-A945-5C071F9F2952}" srcOrd="21" destOrd="0" presId="urn:microsoft.com/office/officeart/2005/8/layout/radial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05739905-EBA0-408C-A81E-587E57DB9863}" type="doc">
      <dgm:prSet loTypeId="urn:microsoft.com/office/officeart/2005/8/layout/radial6" loCatId="cycle" qsTypeId="urn:microsoft.com/office/officeart/2005/8/quickstyle/simple1" qsCatId="simple" csTypeId="urn:microsoft.com/office/officeart/2005/8/colors/accent1_2" csCatId="accent1" phldr="1"/>
      <dgm:spPr/>
      <dgm:t>
        <a:bodyPr/>
        <a:lstStyle/>
        <a:p>
          <a:endParaRPr lang="en-US"/>
        </a:p>
      </dgm:t>
    </dgm:pt>
    <dgm:pt modelId="{0D75642D-F210-46CF-83BF-43E1128A5264}">
      <dgm:prSet phldrT="[Text]"/>
      <dgm:spPr>
        <a:solidFill>
          <a:srgbClr val="0070C0"/>
        </a:solidFill>
      </dgm:spPr>
      <dgm:t>
        <a:bodyPr/>
        <a:lstStyle/>
        <a:p>
          <a:r>
            <a:rPr lang="en-US" b="1" dirty="0"/>
            <a:t>7 C’s of Communication</a:t>
          </a:r>
        </a:p>
      </dgm:t>
    </dgm:pt>
    <dgm:pt modelId="{09335BE6-9F18-45EC-BBF7-A031453A1DDC}" type="parTrans" cxnId="{6CC27F61-C6A3-4AB3-A596-88C3256388D4}">
      <dgm:prSet/>
      <dgm:spPr/>
      <dgm:t>
        <a:bodyPr/>
        <a:lstStyle/>
        <a:p>
          <a:endParaRPr lang="en-US"/>
        </a:p>
      </dgm:t>
    </dgm:pt>
    <dgm:pt modelId="{3397B6B8-5D36-4961-A05C-23EB184A6156}" type="sibTrans" cxnId="{6CC27F61-C6A3-4AB3-A596-88C3256388D4}">
      <dgm:prSet/>
      <dgm:spPr/>
      <dgm:t>
        <a:bodyPr/>
        <a:lstStyle/>
        <a:p>
          <a:endParaRPr lang="en-US"/>
        </a:p>
      </dgm:t>
    </dgm:pt>
    <dgm:pt modelId="{23C69033-7879-4583-9558-09EC85F663CD}">
      <dgm:prSet phldrT="[Text]"/>
      <dgm:spPr>
        <a:solidFill>
          <a:srgbClr val="0070C0"/>
        </a:solidFill>
      </dgm:spPr>
      <dgm:t>
        <a:bodyPr/>
        <a:lstStyle/>
        <a:p>
          <a:r>
            <a:rPr lang="en-US" dirty="0"/>
            <a:t>Clear</a:t>
          </a:r>
        </a:p>
      </dgm:t>
    </dgm:pt>
    <dgm:pt modelId="{3B0C88BA-C3C3-43CF-AFE5-A6A164B9CF4F}" type="parTrans" cxnId="{585E5B0C-D267-4219-B93B-80B83E55739E}">
      <dgm:prSet/>
      <dgm:spPr/>
      <dgm:t>
        <a:bodyPr/>
        <a:lstStyle/>
        <a:p>
          <a:endParaRPr lang="en-US"/>
        </a:p>
      </dgm:t>
    </dgm:pt>
    <dgm:pt modelId="{6CF8F8B2-E4AF-4A53-840E-BDEE5AA3899D}" type="sibTrans" cxnId="{585E5B0C-D267-4219-B93B-80B83E55739E}">
      <dgm:prSet/>
      <dgm:spPr>
        <a:solidFill>
          <a:srgbClr val="0070C0"/>
        </a:solidFill>
      </dgm:spPr>
      <dgm:t>
        <a:bodyPr/>
        <a:lstStyle/>
        <a:p>
          <a:endParaRPr lang="en-US"/>
        </a:p>
      </dgm:t>
    </dgm:pt>
    <dgm:pt modelId="{CADDD91E-F621-4A6B-8380-E1BA32B7F50A}">
      <dgm:prSet phldrT="[Text]"/>
      <dgm:spPr>
        <a:solidFill>
          <a:srgbClr val="0070C0"/>
        </a:solidFill>
      </dgm:spPr>
      <dgm:t>
        <a:bodyPr/>
        <a:lstStyle/>
        <a:p>
          <a:r>
            <a:rPr lang="en-US" dirty="0"/>
            <a:t>Concise</a:t>
          </a:r>
        </a:p>
      </dgm:t>
    </dgm:pt>
    <dgm:pt modelId="{20FA0E25-1E3B-41A7-9469-40B4CBBC26F6}" type="parTrans" cxnId="{F0E46E9D-FE9F-44C8-B60E-EDC0E658A65A}">
      <dgm:prSet/>
      <dgm:spPr/>
      <dgm:t>
        <a:bodyPr/>
        <a:lstStyle/>
        <a:p>
          <a:endParaRPr lang="en-US"/>
        </a:p>
      </dgm:t>
    </dgm:pt>
    <dgm:pt modelId="{EC36D3A1-FC24-440C-855A-2DB37D72E802}" type="sibTrans" cxnId="{F0E46E9D-FE9F-44C8-B60E-EDC0E658A65A}">
      <dgm:prSet/>
      <dgm:spPr>
        <a:solidFill>
          <a:srgbClr val="0070C0"/>
        </a:solidFill>
      </dgm:spPr>
      <dgm:t>
        <a:bodyPr/>
        <a:lstStyle/>
        <a:p>
          <a:endParaRPr lang="en-US"/>
        </a:p>
      </dgm:t>
    </dgm:pt>
    <dgm:pt modelId="{6FEB77B5-0A58-4FB8-BA21-E6F0CBA2B372}">
      <dgm:prSet phldrT="[Text]"/>
      <dgm:spPr>
        <a:solidFill>
          <a:srgbClr val="0070C0"/>
        </a:solidFill>
      </dgm:spPr>
      <dgm:t>
        <a:bodyPr/>
        <a:lstStyle/>
        <a:p>
          <a:r>
            <a:rPr lang="en-US" dirty="0"/>
            <a:t>Concrete</a:t>
          </a:r>
        </a:p>
      </dgm:t>
    </dgm:pt>
    <dgm:pt modelId="{24E25BFC-2C00-4EE8-90D4-EA99E075A70D}" type="parTrans" cxnId="{93934980-92FE-4FD2-8DD5-A7736BEB491A}">
      <dgm:prSet/>
      <dgm:spPr/>
      <dgm:t>
        <a:bodyPr/>
        <a:lstStyle/>
        <a:p>
          <a:endParaRPr lang="en-US"/>
        </a:p>
      </dgm:t>
    </dgm:pt>
    <dgm:pt modelId="{E209A4F3-3F62-4C12-B03B-6E6CD67F49CE}" type="sibTrans" cxnId="{93934980-92FE-4FD2-8DD5-A7736BEB491A}">
      <dgm:prSet/>
      <dgm:spPr>
        <a:solidFill>
          <a:srgbClr val="0070C0"/>
        </a:solidFill>
      </dgm:spPr>
      <dgm:t>
        <a:bodyPr/>
        <a:lstStyle/>
        <a:p>
          <a:endParaRPr lang="en-US"/>
        </a:p>
      </dgm:t>
    </dgm:pt>
    <dgm:pt modelId="{4251FFE4-CD72-4BF5-9348-2888390F86D5}">
      <dgm:prSet phldrT="[Text]"/>
      <dgm:spPr>
        <a:solidFill>
          <a:srgbClr val="0070C0"/>
        </a:solidFill>
      </dgm:spPr>
      <dgm:t>
        <a:bodyPr/>
        <a:lstStyle/>
        <a:p>
          <a:r>
            <a:rPr lang="en-US" dirty="0"/>
            <a:t>Correct</a:t>
          </a:r>
        </a:p>
      </dgm:t>
    </dgm:pt>
    <dgm:pt modelId="{145A7D91-97D8-430C-A2BF-519E68FF3914}" type="parTrans" cxnId="{9D817123-9D0A-4743-A60D-D290986479EA}">
      <dgm:prSet/>
      <dgm:spPr/>
      <dgm:t>
        <a:bodyPr/>
        <a:lstStyle/>
        <a:p>
          <a:endParaRPr lang="en-US"/>
        </a:p>
      </dgm:t>
    </dgm:pt>
    <dgm:pt modelId="{E8DC02BC-2241-49FA-8FEA-2DD9A46F9C1C}" type="sibTrans" cxnId="{9D817123-9D0A-4743-A60D-D290986479EA}">
      <dgm:prSet/>
      <dgm:spPr>
        <a:solidFill>
          <a:srgbClr val="0070C0"/>
        </a:solidFill>
      </dgm:spPr>
      <dgm:t>
        <a:bodyPr/>
        <a:lstStyle/>
        <a:p>
          <a:endParaRPr lang="en-US"/>
        </a:p>
      </dgm:t>
    </dgm:pt>
    <dgm:pt modelId="{84F21141-5DE9-432A-9762-B6C890909874}">
      <dgm:prSet phldrT="[Text]"/>
      <dgm:spPr>
        <a:solidFill>
          <a:srgbClr val="0070C0"/>
        </a:solidFill>
      </dgm:spPr>
      <dgm:t>
        <a:bodyPr/>
        <a:lstStyle/>
        <a:p>
          <a:r>
            <a:rPr lang="en-US" dirty="0"/>
            <a:t>Coherent</a:t>
          </a:r>
        </a:p>
      </dgm:t>
    </dgm:pt>
    <dgm:pt modelId="{5150D061-5A76-434D-92FD-B0324A6A5936}" type="parTrans" cxnId="{472E105C-B542-4591-A18D-0CB2DB7DC1A0}">
      <dgm:prSet/>
      <dgm:spPr/>
      <dgm:t>
        <a:bodyPr/>
        <a:lstStyle/>
        <a:p>
          <a:endParaRPr lang="en-US"/>
        </a:p>
      </dgm:t>
    </dgm:pt>
    <dgm:pt modelId="{BDB012A6-C689-4471-97CF-1C6736677776}" type="sibTrans" cxnId="{472E105C-B542-4591-A18D-0CB2DB7DC1A0}">
      <dgm:prSet/>
      <dgm:spPr>
        <a:solidFill>
          <a:srgbClr val="0070C0"/>
        </a:solidFill>
      </dgm:spPr>
      <dgm:t>
        <a:bodyPr/>
        <a:lstStyle/>
        <a:p>
          <a:endParaRPr lang="en-US"/>
        </a:p>
      </dgm:t>
    </dgm:pt>
    <dgm:pt modelId="{675D8B0F-DEF0-4033-B42A-A2146CAE2F66}">
      <dgm:prSet phldrT="[Text]"/>
      <dgm:spPr>
        <a:solidFill>
          <a:srgbClr val="0070C0"/>
        </a:solidFill>
      </dgm:spPr>
      <dgm:t>
        <a:bodyPr/>
        <a:lstStyle/>
        <a:p>
          <a:r>
            <a:rPr lang="en-US" dirty="0"/>
            <a:t>Complete</a:t>
          </a:r>
        </a:p>
      </dgm:t>
    </dgm:pt>
    <dgm:pt modelId="{36765684-D689-4DB5-9537-88D729213154}" type="parTrans" cxnId="{E0017EE0-4796-4DA5-A68B-AA946C0193B3}">
      <dgm:prSet/>
      <dgm:spPr/>
      <dgm:t>
        <a:bodyPr/>
        <a:lstStyle/>
        <a:p>
          <a:endParaRPr lang="en-US"/>
        </a:p>
      </dgm:t>
    </dgm:pt>
    <dgm:pt modelId="{E891C164-6C4B-418D-B0CE-C5C6CB0157C3}" type="sibTrans" cxnId="{E0017EE0-4796-4DA5-A68B-AA946C0193B3}">
      <dgm:prSet/>
      <dgm:spPr>
        <a:solidFill>
          <a:srgbClr val="0070C0"/>
        </a:solidFill>
      </dgm:spPr>
      <dgm:t>
        <a:bodyPr/>
        <a:lstStyle/>
        <a:p>
          <a:endParaRPr lang="en-US"/>
        </a:p>
      </dgm:t>
    </dgm:pt>
    <dgm:pt modelId="{64CA24F8-9595-4124-A544-9C6721797DD3}">
      <dgm:prSet phldrT="[Text]"/>
      <dgm:spPr>
        <a:solidFill>
          <a:srgbClr val="FFC000"/>
        </a:solidFill>
      </dgm:spPr>
      <dgm:t>
        <a:bodyPr/>
        <a:lstStyle/>
        <a:p>
          <a:r>
            <a:rPr lang="en-US" dirty="0"/>
            <a:t>Courteous</a:t>
          </a:r>
        </a:p>
      </dgm:t>
    </dgm:pt>
    <dgm:pt modelId="{75C85E88-F3EC-4A7A-86DE-63F8766AD1BE}" type="parTrans" cxnId="{D0EC32BA-0A17-4FC7-8D0D-E9A657A3B383}">
      <dgm:prSet/>
      <dgm:spPr/>
      <dgm:t>
        <a:bodyPr/>
        <a:lstStyle/>
        <a:p>
          <a:endParaRPr lang="en-US"/>
        </a:p>
      </dgm:t>
    </dgm:pt>
    <dgm:pt modelId="{184173E3-3402-42C4-82ED-15CE147A4D11}" type="sibTrans" cxnId="{D0EC32BA-0A17-4FC7-8D0D-E9A657A3B383}">
      <dgm:prSet/>
      <dgm:spPr>
        <a:solidFill>
          <a:srgbClr val="0070C0"/>
        </a:solidFill>
      </dgm:spPr>
      <dgm:t>
        <a:bodyPr/>
        <a:lstStyle/>
        <a:p>
          <a:endParaRPr lang="en-US"/>
        </a:p>
      </dgm:t>
    </dgm:pt>
    <dgm:pt modelId="{F5C2A60B-AD07-4C8F-B5EF-08682367A72F}" type="pres">
      <dgm:prSet presAssocID="{05739905-EBA0-408C-A81E-587E57DB9863}" presName="Name0" presStyleCnt="0">
        <dgm:presLayoutVars>
          <dgm:chMax val="1"/>
          <dgm:dir/>
          <dgm:animLvl val="ctr"/>
          <dgm:resizeHandles val="exact"/>
        </dgm:presLayoutVars>
      </dgm:prSet>
      <dgm:spPr/>
    </dgm:pt>
    <dgm:pt modelId="{7D7E127D-5E4C-43BD-8C96-2F807B5A7EBA}" type="pres">
      <dgm:prSet presAssocID="{0D75642D-F210-46CF-83BF-43E1128A5264}" presName="centerShape" presStyleLbl="node0" presStyleIdx="0" presStyleCnt="1" custScaleX="129914"/>
      <dgm:spPr/>
    </dgm:pt>
    <dgm:pt modelId="{1B59AFA5-6787-4F57-8D05-2683CFF8C56C}" type="pres">
      <dgm:prSet presAssocID="{23C69033-7879-4583-9558-09EC85F663CD}" presName="node" presStyleLbl="node1" presStyleIdx="0" presStyleCnt="7" custScaleX="124514">
        <dgm:presLayoutVars>
          <dgm:bulletEnabled val="1"/>
        </dgm:presLayoutVars>
      </dgm:prSet>
      <dgm:spPr/>
    </dgm:pt>
    <dgm:pt modelId="{58C065F5-F7ED-4BC0-B277-4D6154099CE4}" type="pres">
      <dgm:prSet presAssocID="{23C69033-7879-4583-9558-09EC85F663CD}" presName="dummy" presStyleCnt="0"/>
      <dgm:spPr/>
    </dgm:pt>
    <dgm:pt modelId="{41F9B354-3222-4BB7-8CE0-F8EAB06828D7}" type="pres">
      <dgm:prSet presAssocID="{6CF8F8B2-E4AF-4A53-840E-BDEE5AA3899D}" presName="sibTrans" presStyleLbl="sibTrans2D1" presStyleIdx="0" presStyleCnt="7"/>
      <dgm:spPr/>
    </dgm:pt>
    <dgm:pt modelId="{2DD9FB34-1117-4827-AD96-5218BD2A0B33}" type="pres">
      <dgm:prSet presAssocID="{CADDD91E-F621-4A6B-8380-E1BA32B7F50A}" presName="node" presStyleLbl="node1" presStyleIdx="1" presStyleCnt="7" custScaleX="121911">
        <dgm:presLayoutVars>
          <dgm:bulletEnabled val="1"/>
        </dgm:presLayoutVars>
      </dgm:prSet>
      <dgm:spPr/>
    </dgm:pt>
    <dgm:pt modelId="{86E3620C-45B3-46B0-992E-4494B281B1FF}" type="pres">
      <dgm:prSet presAssocID="{CADDD91E-F621-4A6B-8380-E1BA32B7F50A}" presName="dummy" presStyleCnt="0"/>
      <dgm:spPr/>
    </dgm:pt>
    <dgm:pt modelId="{DDD50CA8-58F1-4AF0-AC1E-C914ED76751D}" type="pres">
      <dgm:prSet presAssocID="{EC36D3A1-FC24-440C-855A-2DB37D72E802}" presName="sibTrans" presStyleLbl="sibTrans2D1" presStyleIdx="1" presStyleCnt="7"/>
      <dgm:spPr/>
    </dgm:pt>
    <dgm:pt modelId="{968EB30F-D314-4FD6-BF9B-64F2AB4A1E56}" type="pres">
      <dgm:prSet presAssocID="{6FEB77B5-0A58-4FB8-BA21-E6F0CBA2B372}" presName="node" presStyleLbl="node1" presStyleIdx="2" presStyleCnt="7" custScaleX="149982">
        <dgm:presLayoutVars>
          <dgm:bulletEnabled val="1"/>
        </dgm:presLayoutVars>
      </dgm:prSet>
      <dgm:spPr/>
    </dgm:pt>
    <dgm:pt modelId="{BF08963A-5E31-4404-9F33-87C018156123}" type="pres">
      <dgm:prSet presAssocID="{6FEB77B5-0A58-4FB8-BA21-E6F0CBA2B372}" presName="dummy" presStyleCnt="0"/>
      <dgm:spPr/>
    </dgm:pt>
    <dgm:pt modelId="{050E4018-6DCE-4B06-9B6D-4951FF0D27D9}" type="pres">
      <dgm:prSet presAssocID="{E209A4F3-3F62-4C12-B03B-6E6CD67F49CE}" presName="sibTrans" presStyleLbl="sibTrans2D1" presStyleIdx="2" presStyleCnt="7"/>
      <dgm:spPr/>
    </dgm:pt>
    <dgm:pt modelId="{912812A7-F8A2-46F7-ABBA-2C47DBD59A65}" type="pres">
      <dgm:prSet presAssocID="{4251FFE4-CD72-4BF5-9348-2888390F86D5}" presName="node" presStyleLbl="node1" presStyleIdx="3" presStyleCnt="7" custScaleX="138255">
        <dgm:presLayoutVars>
          <dgm:bulletEnabled val="1"/>
        </dgm:presLayoutVars>
      </dgm:prSet>
      <dgm:spPr/>
    </dgm:pt>
    <dgm:pt modelId="{7665AA11-041E-4F10-B411-A958B82B46C6}" type="pres">
      <dgm:prSet presAssocID="{4251FFE4-CD72-4BF5-9348-2888390F86D5}" presName="dummy" presStyleCnt="0"/>
      <dgm:spPr/>
    </dgm:pt>
    <dgm:pt modelId="{2FB1ED9A-F085-44FC-8938-632E6CFB9EE1}" type="pres">
      <dgm:prSet presAssocID="{E8DC02BC-2241-49FA-8FEA-2DD9A46F9C1C}" presName="sibTrans" presStyleLbl="sibTrans2D1" presStyleIdx="3" presStyleCnt="7"/>
      <dgm:spPr/>
    </dgm:pt>
    <dgm:pt modelId="{B9FC9ACB-4612-448A-917F-C2758A454A0F}" type="pres">
      <dgm:prSet presAssocID="{84F21141-5DE9-432A-9762-B6C890909874}" presName="node" presStyleLbl="node1" presStyleIdx="4" presStyleCnt="7" custScaleX="152836">
        <dgm:presLayoutVars>
          <dgm:bulletEnabled val="1"/>
        </dgm:presLayoutVars>
      </dgm:prSet>
      <dgm:spPr/>
    </dgm:pt>
    <dgm:pt modelId="{80EBFB9F-85BE-42A4-BCA5-3B2591F7266B}" type="pres">
      <dgm:prSet presAssocID="{84F21141-5DE9-432A-9762-B6C890909874}" presName="dummy" presStyleCnt="0"/>
      <dgm:spPr/>
    </dgm:pt>
    <dgm:pt modelId="{996E334B-C4D4-4B9B-B2F4-E745D5FD69D1}" type="pres">
      <dgm:prSet presAssocID="{BDB012A6-C689-4471-97CF-1C6736677776}" presName="sibTrans" presStyleLbl="sibTrans2D1" presStyleIdx="4" presStyleCnt="7"/>
      <dgm:spPr/>
    </dgm:pt>
    <dgm:pt modelId="{0C0EACF9-B947-41AF-B00C-073689B033B6}" type="pres">
      <dgm:prSet presAssocID="{675D8B0F-DEF0-4033-B42A-A2146CAE2F66}" presName="node" presStyleLbl="node1" presStyleIdx="5" presStyleCnt="7" custScaleX="127021">
        <dgm:presLayoutVars>
          <dgm:bulletEnabled val="1"/>
        </dgm:presLayoutVars>
      </dgm:prSet>
      <dgm:spPr/>
    </dgm:pt>
    <dgm:pt modelId="{08844E1D-57AC-4A25-8609-4D4A9570CDCB}" type="pres">
      <dgm:prSet presAssocID="{675D8B0F-DEF0-4033-B42A-A2146CAE2F66}" presName="dummy" presStyleCnt="0"/>
      <dgm:spPr/>
    </dgm:pt>
    <dgm:pt modelId="{B3FD8737-3B94-4186-82C4-64E787209704}" type="pres">
      <dgm:prSet presAssocID="{E891C164-6C4B-418D-B0CE-C5C6CB0157C3}" presName="sibTrans" presStyleLbl="sibTrans2D1" presStyleIdx="5" presStyleCnt="7"/>
      <dgm:spPr/>
    </dgm:pt>
    <dgm:pt modelId="{0B03BAEE-C0EA-4B84-B91B-B4D6D513A365}" type="pres">
      <dgm:prSet presAssocID="{64CA24F8-9595-4124-A544-9C6721797DD3}" presName="node" presStyleLbl="node1" presStyleIdx="6" presStyleCnt="7" custScaleX="145363">
        <dgm:presLayoutVars>
          <dgm:bulletEnabled val="1"/>
        </dgm:presLayoutVars>
      </dgm:prSet>
      <dgm:spPr/>
    </dgm:pt>
    <dgm:pt modelId="{1306F428-5046-47C2-9C77-AB50BCEA3C5F}" type="pres">
      <dgm:prSet presAssocID="{64CA24F8-9595-4124-A544-9C6721797DD3}" presName="dummy" presStyleCnt="0"/>
      <dgm:spPr/>
    </dgm:pt>
    <dgm:pt modelId="{75886915-3D67-4BD9-A163-2C18FB4BEBD3}" type="pres">
      <dgm:prSet presAssocID="{184173E3-3402-42C4-82ED-15CE147A4D11}" presName="sibTrans" presStyleLbl="sibTrans2D1" presStyleIdx="6" presStyleCnt="7"/>
      <dgm:spPr/>
    </dgm:pt>
  </dgm:ptLst>
  <dgm:cxnLst>
    <dgm:cxn modelId="{C179D508-DECC-467D-9258-5DBF52A4499F}" type="presOf" srcId="{4251FFE4-CD72-4BF5-9348-2888390F86D5}" destId="{912812A7-F8A2-46F7-ABBA-2C47DBD59A65}" srcOrd="0" destOrd="0" presId="urn:microsoft.com/office/officeart/2005/8/layout/radial6"/>
    <dgm:cxn modelId="{585E5B0C-D267-4219-B93B-80B83E55739E}" srcId="{0D75642D-F210-46CF-83BF-43E1128A5264}" destId="{23C69033-7879-4583-9558-09EC85F663CD}" srcOrd="0" destOrd="0" parTransId="{3B0C88BA-C3C3-43CF-AFE5-A6A164B9CF4F}" sibTransId="{6CF8F8B2-E4AF-4A53-840E-BDEE5AA3899D}"/>
    <dgm:cxn modelId="{9D817123-9D0A-4743-A60D-D290986479EA}" srcId="{0D75642D-F210-46CF-83BF-43E1128A5264}" destId="{4251FFE4-CD72-4BF5-9348-2888390F86D5}" srcOrd="3" destOrd="0" parTransId="{145A7D91-97D8-430C-A2BF-519E68FF3914}" sibTransId="{E8DC02BC-2241-49FA-8FEA-2DD9A46F9C1C}"/>
    <dgm:cxn modelId="{8586C636-7080-46F0-B7DD-774C1D6EE9A9}" type="presOf" srcId="{6FEB77B5-0A58-4FB8-BA21-E6F0CBA2B372}" destId="{968EB30F-D314-4FD6-BF9B-64F2AB4A1E56}" srcOrd="0" destOrd="0" presId="urn:microsoft.com/office/officeart/2005/8/layout/radial6"/>
    <dgm:cxn modelId="{472E105C-B542-4591-A18D-0CB2DB7DC1A0}" srcId="{0D75642D-F210-46CF-83BF-43E1128A5264}" destId="{84F21141-5DE9-432A-9762-B6C890909874}" srcOrd="4" destOrd="0" parTransId="{5150D061-5A76-434D-92FD-B0324A6A5936}" sibTransId="{BDB012A6-C689-4471-97CF-1C6736677776}"/>
    <dgm:cxn modelId="{B798F060-5728-4C23-8ACE-06956DDB3F44}" type="presOf" srcId="{0D75642D-F210-46CF-83BF-43E1128A5264}" destId="{7D7E127D-5E4C-43BD-8C96-2F807B5A7EBA}" srcOrd="0" destOrd="0" presId="urn:microsoft.com/office/officeart/2005/8/layout/radial6"/>
    <dgm:cxn modelId="{6CC27F61-C6A3-4AB3-A596-88C3256388D4}" srcId="{05739905-EBA0-408C-A81E-587E57DB9863}" destId="{0D75642D-F210-46CF-83BF-43E1128A5264}" srcOrd="0" destOrd="0" parTransId="{09335BE6-9F18-45EC-BBF7-A031453A1DDC}" sibTransId="{3397B6B8-5D36-4961-A05C-23EB184A6156}"/>
    <dgm:cxn modelId="{8CBA2363-362F-47C1-91FE-455BBC226209}" type="presOf" srcId="{BDB012A6-C689-4471-97CF-1C6736677776}" destId="{996E334B-C4D4-4B9B-B2F4-E745D5FD69D1}" srcOrd="0" destOrd="0" presId="urn:microsoft.com/office/officeart/2005/8/layout/radial6"/>
    <dgm:cxn modelId="{B2528265-7CAE-4330-B916-A998A6090A4B}" type="presOf" srcId="{E8DC02BC-2241-49FA-8FEA-2DD9A46F9C1C}" destId="{2FB1ED9A-F085-44FC-8938-632E6CFB9EE1}" srcOrd="0" destOrd="0" presId="urn:microsoft.com/office/officeart/2005/8/layout/radial6"/>
    <dgm:cxn modelId="{B0FDBC65-963A-408F-9CBD-71830F8CD9C0}" type="presOf" srcId="{6CF8F8B2-E4AF-4A53-840E-BDEE5AA3899D}" destId="{41F9B354-3222-4BB7-8CE0-F8EAB06828D7}" srcOrd="0" destOrd="0" presId="urn:microsoft.com/office/officeart/2005/8/layout/radial6"/>
    <dgm:cxn modelId="{6125A17D-B911-49B1-B18D-51CEF2BE534F}" type="presOf" srcId="{23C69033-7879-4583-9558-09EC85F663CD}" destId="{1B59AFA5-6787-4F57-8D05-2683CFF8C56C}" srcOrd="0" destOrd="0" presId="urn:microsoft.com/office/officeart/2005/8/layout/radial6"/>
    <dgm:cxn modelId="{93934980-92FE-4FD2-8DD5-A7736BEB491A}" srcId="{0D75642D-F210-46CF-83BF-43E1128A5264}" destId="{6FEB77B5-0A58-4FB8-BA21-E6F0CBA2B372}" srcOrd="2" destOrd="0" parTransId="{24E25BFC-2C00-4EE8-90D4-EA99E075A70D}" sibTransId="{E209A4F3-3F62-4C12-B03B-6E6CD67F49CE}"/>
    <dgm:cxn modelId="{6EFAEC97-42C6-4896-B467-82E2CE5718F1}" type="presOf" srcId="{64CA24F8-9595-4124-A544-9C6721797DD3}" destId="{0B03BAEE-C0EA-4B84-B91B-B4D6D513A365}" srcOrd="0" destOrd="0" presId="urn:microsoft.com/office/officeart/2005/8/layout/radial6"/>
    <dgm:cxn modelId="{F0E46E9D-FE9F-44C8-B60E-EDC0E658A65A}" srcId="{0D75642D-F210-46CF-83BF-43E1128A5264}" destId="{CADDD91E-F621-4A6B-8380-E1BA32B7F50A}" srcOrd="1" destOrd="0" parTransId="{20FA0E25-1E3B-41A7-9469-40B4CBBC26F6}" sibTransId="{EC36D3A1-FC24-440C-855A-2DB37D72E802}"/>
    <dgm:cxn modelId="{0B9297A8-5EC8-4B82-9721-BAB7743C2284}" type="presOf" srcId="{EC36D3A1-FC24-440C-855A-2DB37D72E802}" destId="{DDD50CA8-58F1-4AF0-AC1E-C914ED76751D}" srcOrd="0" destOrd="0" presId="urn:microsoft.com/office/officeart/2005/8/layout/radial6"/>
    <dgm:cxn modelId="{3F90FAAA-17E9-4ED8-B29B-C2BEBE0A568B}" type="presOf" srcId="{E209A4F3-3F62-4C12-B03B-6E6CD67F49CE}" destId="{050E4018-6DCE-4B06-9B6D-4951FF0D27D9}" srcOrd="0" destOrd="0" presId="urn:microsoft.com/office/officeart/2005/8/layout/radial6"/>
    <dgm:cxn modelId="{D0EC32BA-0A17-4FC7-8D0D-E9A657A3B383}" srcId="{0D75642D-F210-46CF-83BF-43E1128A5264}" destId="{64CA24F8-9595-4124-A544-9C6721797DD3}" srcOrd="6" destOrd="0" parTransId="{75C85E88-F3EC-4A7A-86DE-63F8766AD1BE}" sibTransId="{184173E3-3402-42C4-82ED-15CE147A4D11}"/>
    <dgm:cxn modelId="{53B5B5C4-D1FC-43ED-B4AC-81A0DFF58853}" type="presOf" srcId="{184173E3-3402-42C4-82ED-15CE147A4D11}" destId="{75886915-3D67-4BD9-A163-2C18FB4BEBD3}" srcOrd="0" destOrd="0" presId="urn:microsoft.com/office/officeart/2005/8/layout/radial6"/>
    <dgm:cxn modelId="{BAF369C9-4711-4CF2-9F96-24BC5235D465}" type="presOf" srcId="{CADDD91E-F621-4A6B-8380-E1BA32B7F50A}" destId="{2DD9FB34-1117-4827-AD96-5218BD2A0B33}" srcOrd="0" destOrd="0" presId="urn:microsoft.com/office/officeart/2005/8/layout/radial6"/>
    <dgm:cxn modelId="{01C0BBDD-F043-40D6-9C3F-D833EE45627C}" type="presOf" srcId="{05739905-EBA0-408C-A81E-587E57DB9863}" destId="{F5C2A60B-AD07-4C8F-B5EF-08682367A72F}" srcOrd="0" destOrd="0" presId="urn:microsoft.com/office/officeart/2005/8/layout/radial6"/>
    <dgm:cxn modelId="{E0017EE0-4796-4DA5-A68B-AA946C0193B3}" srcId="{0D75642D-F210-46CF-83BF-43E1128A5264}" destId="{675D8B0F-DEF0-4033-B42A-A2146CAE2F66}" srcOrd="5" destOrd="0" parTransId="{36765684-D689-4DB5-9537-88D729213154}" sibTransId="{E891C164-6C4B-418D-B0CE-C5C6CB0157C3}"/>
    <dgm:cxn modelId="{5DD9A5E0-CD68-4428-B194-6F806AD95138}" type="presOf" srcId="{675D8B0F-DEF0-4033-B42A-A2146CAE2F66}" destId="{0C0EACF9-B947-41AF-B00C-073689B033B6}" srcOrd="0" destOrd="0" presId="urn:microsoft.com/office/officeart/2005/8/layout/radial6"/>
    <dgm:cxn modelId="{AF7209EA-67D8-42A5-B23D-70D834EDE792}" type="presOf" srcId="{E891C164-6C4B-418D-B0CE-C5C6CB0157C3}" destId="{B3FD8737-3B94-4186-82C4-64E787209704}" srcOrd="0" destOrd="0" presId="urn:microsoft.com/office/officeart/2005/8/layout/radial6"/>
    <dgm:cxn modelId="{160191F9-0D42-46AB-9521-2E07BE1D759A}" type="presOf" srcId="{84F21141-5DE9-432A-9762-B6C890909874}" destId="{B9FC9ACB-4612-448A-917F-C2758A454A0F}" srcOrd="0" destOrd="0" presId="urn:microsoft.com/office/officeart/2005/8/layout/radial6"/>
    <dgm:cxn modelId="{60D75829-1ADE-4341-A49C-7BA600C5AD93}" type="presParOf" srcId="{F5C2A60B-AD07-4C8F-B5EF-08682367A72F}" destId="{7D7E127D-5E4C-43BD-8C96-2F807B5A7EBA}" srcOrd="0" destOrd="0" presId="urn:microsoft.com/office/officeart/2005/8/layout/radial6"/>
    <dgm:cxn modelId="{F8DF49D0-3718-479E-BAFE-67DB5C363F3E}" type="presParOf" srcId="{F5C2A60B-AD07-4C8F-B5EF-08682367A72F}" destId="{1B59AFA5-6787-4F57-8D05-2683CFF8C56C}" srcOrd="1" destOrd="0" presId="urn:microsoft.com/office/officeart/2005/8/layout/radial6"/>
    <dgm:cxn modelId="{A87488F8-520D-4496-8481-4D1E97515E98}" type="presParOf" srcId="{F5C2A60B-AD07-4C8F-B5EF-08682367A72F}" destId="{58C065F5-F7ED-4BC0-B277-4D6154099CE4}" srcOrd="2" destOrd="0" presId="urn:microsoft.com/office/officeart/2005/8/layout/radial6"/>
    <dgm:cxn modelId="{884F4931-A836-4206-AAE8-F103C6994DBC}" type="presParOf" srcId="{F5C2A60B-AD07-4C8F-B5EF-08682367A72F}" destId="{41F9B354-3222-4BB7-8CE0-F8EAB06828D7}" srcOrd="3" destOrd="0" presId="urn:microsoft.com/office/officeart/2005/8/layout/radial6"/>
    <dgm:cxn modelId="{CD243D55-AB75-4E47-82B6-0559CFCEDA7C}" type="presParOf" srcId="{F5C2A60B-AD07-4C8F-B5EF-08682367A72F}" destId="{2DD9FB34-1117-4827-AD96-5218BD2A0B33}" srcOrd="4" destOrd="0" presId="urn:microsoft.com/office/officeart/2005/8/layout/radial6"/>
    <dgm:cxn modelId="{0192E942-6BA3-45D9-82D7-4CDDDCF40CFA}" type="presParOf" srcId="{F5C2A60B-AD07-4C8F-B5EF-08682367A72F}" destId="{86E3620C-45B3-46B0-992E-4494B281B1FF}" srcOrd="5" destOrd="0" presId="urn:microsoft.com/office/officeart/2005/8/layout/radial6"/>
    <dgm:cxn modelId="{5D5F1231-9B4F-4670-B1D5-7A0E0B4A89E1}" type="presParOf" srcId="{F5C2A60B-AD07-4C8F-B5EF-08682367A72F}" destId="{DDD50CA8-58F1-4AF0-AC1E-C914ED76751D}" srcOrd="6" destOrd="0" presId="urn:microsoft.com/office/officeart/2005/8/layout/radial6"/>
    <dgm:cxn modelId="{6A26135E-8185-4BBD-B75A-C096076D11A5}" type="presParOf" srcId="{F5C2A60B-AD07-4C8F-B5EF-08682367A72F}" destId="{968EB30F-D314-4FD6-BF9B-64F2AB4A1E56}" srcOrd="7" destOrd="0" presId="urn:microsoft.com/office/officeart/2005/8/layout/radial6"/>
    <dgm:cxn modelId="{9F24E358-BD80-43A5-904F-2D5989F07C07}" type="presParOf" srcId="{F5C2A60B-AD07-4C8F-B5EF-08682367A72F}" destId="{BF08963A-5E31-4404-9F33-87C018156123}" srcOrd="8" destOrd="0" presId="urn:microsoft.com/office/officeart/2005/8/layout/radial6"/>
    <dgm:cxn modelId="{E46EE407-5CA3-4FB6-8194-B8C35C1563BD}" type="presParOf" srcId="{F5C2A60B-AD07-4C8F-B5EF-08682367A72F}" destId="{050E4018-6DCE-4B06-9B6D-4951FF0D27D9}" srcOrd="9" destOrd="0" presId="urn:microsoft.com/office/officeart/2005/8/layout/radial6"/>
    <dgm:cxn modelId="{65630C4C-46B2-4BFF-B6FD-97DAD32194F1}" type="presParOf" srcId="{F5C2A60B-AD07-4C8F-B5EF-08682367A72F}" destId="{912812A7-F8A2-46F7-ABBA-2C47DBD59A65}" srcOrd="10" destOrd="0" presId="urn:microsoft.com/office/officeart/2005/8/layout/radial6"/>
    <dgm:cxn modelId="{407D1CB6-0228-4BAF-9F17-086EA6D8DFD4}" type="presParOf" srcId="{F5C2A60B-AD07-4C8F-B5EF-08682367A72F}" destId="{7665AA11-041E-4F10-B411-A958B82B46C6}" srcOrd="11" destOrd="0" presId="urn:microsoft.com/office/officeart/2005/8/layout/radial6"/>
    <dgm:cxn modelId="{AFA0D9EF-6A54-4E49-B222-28A3BE9064A9}" type="presParOf" srcId="{F5C2A60B-AD07-4C8F-B5EF-08682367A72F}" destId="{2FB1ED9A-F085-44FC-8938-632E6CFB9EE1}" srcOrd="12" destOrd="0" presId="urn:microsoft.com/office/officeart/2005/8/layout/radial6"/>
    <dgm:cxn modelId="{BAA2C0D6-E69B-4CF9-A840-0D19D7C53A53}" type="presParOf" srcId="{F5C2A60B-AD07-4C8F-B5EF-08682367A72F}" destId="{B9FC9ACB-4612-448A-917F-C2758A454A0F}" srcOrd="13" destOrd="0" presId="urn:microsoft.com/office/officeart/2005/8/layout/radial6"/>
    <dgm:cxn modelId="{58F1DBD0-7C79-49D6-8D3B-DB8A05F75EBE}" type="presParOf" srcId="{F5C2A60B-AD07-4C8F-B5EF-08682367A72F}" destId="{80EBFB9F-85BE-42A4-BCA5-3B2591F7266B}" srcOrd="14" destOrd="0" presId="urn:microsoft.com/office/officeart/2005/8/layout/radial6"/>
    <dgm:cxn modelId="{DD542C7D-4687-468F-B7AA-ED77731E3F80}" type="presParOf" srcId="{F5C2A60B-AD07-4C8F-B5EF-08682367A72F}" destId="{996E334B-C4D4-4B9B-B2F4-E745D5FD69D1}" srcOrd="15" destOrd="0" presId="urn:microsoft.com/office/officeart/2005/8/layout/radial6"/>
    <dgm:cxn modelId="{A45E3B34-20B3-440D-87B3-3B4CE80B9B02}" type="presParOf" srcId="{F5C2A60B-AD07-4C8F-B5EF-08682367A72F}" destId="{0C0EACF9-B947-41AF-B00C-073689B033B6}" srcOrd="16" destOrd="0" presId="urn:microsoft.com/office/officeart/2005/8/layout/radial6"/>
    <dgm:cxn modelId="{7E417154-4498-4905-9132-5ED3FE7BBA62}" type="presParOf" srcId="{F5C2A60B-AD07-4C8F-B5EF-08682367A72F}" destId="{08844E1D-57AC-4A25-8609-4D4A9570CDCB}" srcOrd="17" destOrd="0" presId="urn:microsoft.com/office/officeart/2005/8/layout/radial6"/>
    <dgm:cxn modelId="{2555BCF8-8E71-4CC1-9D34-F0CF7146BE17}" type="presParOf" srcId="{F5C2A60B-AD07-4C8F-B5EF-08682367A72F}" destId="{B3FD8737-3B94-4186-82C4-64E787209704}" srcOrd="18" destOrd="0" presId="urn:microsoft.com/office/officeart/2005/8/layout/radial6"/>
    <dgm:cxn modelId="{1107C12A-1201-492D-B6CB-D0C55C1B6E87}" type="presParOf" srcId="{F5C2A60B-AD07-4C8F-B5EF-08682367A72F}" destId="{0B03BAEE-C0EA-4B84-B91B-B4D6D513A365}" srcOrd="19" destOrd="0" presId="urn:microsoft.com/office/officeart/2005/8/layout/radial6"/>
    <dgm:cxn modelId="{19BDCD53-F62C-40EF-AF14-3C45B1873F04}" type="presParOf" srcId="{F5C2A60B-AD07-4C8F-B5EF-08682367A72F}" destId="{1306F428-5046-47C2-9C77-AB50BCEA3C5F}" srcOrd="20" destOrd="0" presId="urn:microsoft.com/office/officeart/2005/8/layout/radial6"/>
    <dgm:cxn modelId="{A845D0F9-12A8-4F1A-8EFA-C7BE50C3445B}" type="presParOf" srcId="{F5C2A60B-AD07-4C8F-B5EF-08682367A72F}" destId="{75886915-3D67-4BD9-A163-2C18FB4BEBD3}" srcOrd="21" destOrd="0" presId="urn:microsoft.com/office/officeart/2005/8/layout/radial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76DA58-F32C-4210-93E7-1FC76E96BB3D}">
      <dsp:nvSpPr>
        <dsp:cNvPr id="0" name=""/>
        <dsp:cNvSpPr/>
      </dsp:nvSpPr>
      <dsp:spPr>
        <a:xfrm>
          <a:off x="2275968" y="234411"/>
          <a:ext cx="6290012" cy="4908013"/>
        </a:xfrm>
        <a:prstGeom prst="circularArrow">
          <a:avLst>
            <a:gd name="adj1" fmla="val 4668"/>
            <a:gd name="adj2" fmla="val 272909"/>
            <a:gd name="adj3" fmla="val 14270673"/>
            <a:gd name="adj4" fmla="val 17125368"/>
            <a:gd name="adj5" fmla="val 4847"/>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CD43A98-0CBA-41EC-A22E-6E5E84C6FAA7}">
      <dsp:nvSpPr>
        <dsp:cNvPr id="0" name=""/>
        <dsp:cNvSpPr/>
      </dsp:nvSpPr>
      <dsp:spPr>
        <a:xfrm>
          <a:off x="4476578" y="131934"/>
          <a:ext cx="1888792" cy="1093644"/>
        </a:xfrm>
        <a:prstGeom prst="roundRect">
          <a:avLst/>
        </a:prstGeom>
        <a:solidFill>
          <a:schemeClr val="accent4">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Business Processes</a:t>
          </a:r>
        </a:p>
      </dsp:txBody>
      <dsp:txXfrm>
        <a:off x="4529965" y="185321"/>
        <a:ext cx="1782018" cy="986870"/>
      </dsp:txXfrm>
    </dsp:sp>
    <dsp:sp modelId="{0BBF3093-25D2-4790-9259-821DF0F7696A}">
      <dsp:nvSpPr>
        <dsp:cNvPr id="0" name=""/>
        <dsp:cNvSpPr/>
      </dsp:nvSpPr>
      <dsp:spPr>
        <a:xfrm>
          <a:off x="7137597" y="1439976"/>
          <a:ext cx="2080070" cy="867463"/>
        </a:xfrm>
        <a:prstGeom prst="roundRect">
          <a:avLst/>
        </a:prstGeom>
        <a:solidFill>
          <a:schemeClr val="accent4">
            <a:hueOff val="548478"/>
            <a:satOff val="2377"/>
            <a:lumOff val="1569"/>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Issues with Source Data</a:t>
          </a:r>
        </a:p>
      </dsp:txBody>
      <dsp:txXfrm>
        <a:off x="7179943" y="1482322"/>
        <a:ext cx="1995378" cy="782771"/>
      </dsp:txXfrm>
    </dsp:sp>
    <dsp:sp modelId="{79C6C989-1EA0-4B83-80BC-B626A4BEFF89}">
      <dsp:nvSpPr>
        <dsp:cNvPr id="0" name=""/>
        <dsp:cNvSpPr/>
      </dsp:nvSpPr>
      <dsp:spPr>
        <a:xfrm>
          <a:off x="6380959" y="3632295"/>
          <a:ext cx="2055927" cy="1074120"/>
        </a:xfrm>
        <a:prstGeom prst="roundRect">
          <a:avLst/>
        </a:prstGeom>
        <a:solidFill>
          <a:schemeClr val="accent4">
            <a:hueOff val="1096956"/>
            <a:satOff val="4755"/>
            <a:lumOff val="3137"/>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Organizing for Analysis</a:t>
          </a:r>
        </a:p>
      </dsp:txBody>
      <dsp:txXfrm>
        <a:off x="6433393" y="3684729"/>
        <a:ext cx="1951059" cy="969252"/>
      </dsp:txXfrm>
    </dsp:sp>
    <dsp:sp modelId="{3A8CE09F-26CF-447D-A809-5601F1E19C98}">
      <dsp:nvSpPr>
        <dsp:cNvPr id="0" name=""/>
        <dsp:cNvSpPr/>
      </dsp:nvSpPr>
      <dsp:spPr>
        <a:xfrm>
          <a:off x="2811561" y="4031673"/>
          <a:ext cx="2279078" cy="966344"/>
        </a:xfrm>
        <a:prstGeom prst="roundRect">
          <a:avLst/>
        </a:prstGeom>
        <a:solidFill>
          <a:schemeClr val="accent4">
            <a:hueOff val="1645434"/>
            <a:satOff val="7132"/>
            <a:lumOff val="4706"/>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*Interpreting*</a:t>
          </a:r>
        </a:p>
      </dsp:txBody>
      <dsp:txXfrm>
        <a:off x="2858734" y="4078846"/>
        <a:ext cx="2184732" cy="87199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76DA58-F32C-4210-93E7-1FC76E96BB3D}">
      <dsp:nvSpPr>
        <dsp:cNvPr id="0" name=""/>
        <dsp:cNvSpPr/>
      </dsp:nvSpPr>
      <dsp:spPr>
        <a:xfrm>
          <a:off x="2070990" y="58989"/>
          <a:ext cx="6586953" cy="5139713"/>
        </a:xfrm>
        <a:prstGeom prst="circularArrow">
          <a:avLst>
            <a:gd name="adj1" fmla="val 5274"/>
            <a:gd name="adj2" fmla="val 312630"/>
            <a:gd name="adj3" fmla="val 14515339"/>
            <a:gd name="adj4" fmla="val 16960812"/>
            <a:gd name="adj5" fmla="val 5477"/>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CD43A98-0CBA-41EC-A22E-6E5E84C6FAA7}">
      <dsp:nvSpPr>
        <dsp:cNvPr id="0" name=""/>
        <dsp:cNvSpPr/>
      </dsp:nvSpPr>
      <dsp:spPr>
        <a:xfrm>
          <a:off x="4548885" y="0"/>
          <a:ext cx="1631164" cy="970336"/>
        </a:xfrm>
        <a:prstGeom prst="roundRect">
          <a:avLst/>
        </a:prstGeom>
        <a:solidFill>
          <a:schemeClr val="accent4">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Business Processes</a:t>
          </a:r>
        </a:p>
      </dsp:txBody>
      <dsp:txXfrm>
        <a:off x="4596253" y="47368"/>
        <a:ext cx="1536428" cy="875600"/>
      </dsp:txXfrm>
    </dsp:sp>
    <dsp:sp modelId="{0BBF3093-25D2-4790-9259-821DF0F7696A}">
      <dsp:nvSpPr>
        <dsp:cNvPr id="0" name=""/>
        <dsp:cNvSpPr/>
      </dsp:nvSpPr>
      <dsp:spPr>
        <a:xfrm>
          <a:off x="7256260" y="1151049"/>
          <a:ext cx="1760388" cy="753065"/>
        </a:xfrm>
        <a:prstGeom prst="roundRect">
          <a:avLst/>
        </a:prstGeom>
        <a:solidFill>
          <a:schemeClr val="accent4">
            <a:hueOff val="329087"/>
            <a:satOff val="1426"/>
            <a:lumOff val="941"/>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Issues with Source Data</a:t>
          </a:r>
        </a:p>
      </dsp:txBody>
      <dsp:txXfrm>
        <a:off x="7293022" y="1187811"/>
        <a:ext cx="1686864" cy="679541"/>
      </dsp:txXfrm>
    </dsp:sp>
    <dsp:sp modelId="{79C6C989-1EA0-4B83-80BC-B626A4BEFF89}">
      <dsp:nvSpPr>
        <dsp:cNvPr id="0" name=""/>
        <dsp:cNvSpPr/>
      </dsp:nvSpPr>
      <dsp:spPr>
        <a:xfrm>
          <a:off x="7095384" y="3124828"/>
          <a:ext cx="1976809" cy="988404"/>
        </a:xfrm>
        <a:prstGeom prst="roundRect">
          <a:avLst/>
        </a:prstGeom>
        <a:solidFill>
          <a:schemeClr val="accent4">
            <a:hueOff val="658174"/>
            <a:satOff val="2853"/>
            <a:lumOff val="1882"/>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Organizing for Analysis</a:t>
          </a:r>
        </a:p>
      </dsp:txBody>
      <dsp:txXfrm>
        <a:off x="7143634" y="3173078"/>
        <a:ext cx="1880309" cy="891904"/>
      </dsp:txXfrm>
    </dsp:sp>
    <dsp:sp modelId="{3A8CE09F-26CF-447D-A809-5601F1E19C98}">
      <dsp:nvSpPr>
        <dsp:cNvPr id="0" name=""/>
        <dsp:cNvSpPr/>
      </dsp:nvSpPr>
      <dsp:spPr>
        <a:xfrm>
          <a:off x="3603389" y="4033216"/>
          <a:ext cx="1976809" cy="988404"/>
        </a:xfrm>
        <a:prstGeom prst="roundRect">
          <a:avLst/>
        </a:prstGeom>
        <a:solidFill>
          <a:schemeClr val="accent4">
            <a:hueOff val="987261"/>
            <a:satOff val="4279"/>
            <a:lumOff val="2824"/>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*Interpreting*</a:t>
          </a:r>
        </a:p>
      </dsp:txBody>
      <dsp:txXfrm>
        <a:off x="3651639" y="4081466"/>
        <a:ext cx="1880309" cy="891904"/>
      </dsp:txXfrm>
    </dsp:sp>
    <dsp:sp modelId="{69DFF740-702D-45BB-AEA6-378B4AF07B18}">
      <dsp:nvSpPr>
        <dsp:cNvPr id="0" name=""/>
        <dsp:cNvSpPr/>
      </dsp:nvSpPr>
      <dsp:spPr>
        <a:xfrm>
          <a:off x="859194" y="1827531"/>
          <a:ext cx="1976809" cy="988404"/>
        </a:xfrm>
        <a:prstGeom prst="roundRect">
          <a:avLst/>
        </a:prstGeom>
        <a:solidFill>
          <a:schemeClr val="accent4">
            <a:hueOff val="1316347"/>
            <a:satOff val="5706"/>
            <a:lumOff val="3765"/>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Relating 1&amp;4, Drawing Conclusions </a:t>
          </a:r>
        </a:p>
      </dsp:txBody>
      <dsp:txXfrm>
        <a:off x="907444" y="1875781"/>
        <a:ext cx="1880309" cy="891904"/>
      </dsp:txXfrm>
    </dsp:sp>
    <dsp:sp modelId="{639DE88B-50F7-4CA3-94AA-66392AECC192}">
      <dsp:nvSpPr>
        <dsp:cNvPr id="0" name=""/>
        <dsp:cNvSpPr/>
      </dsp:nvSpPr>
      <dsp:spPr>
        <a:xfrm>
          <a:off x="4268656" y="2066215"/>
          <a:ext cx="2158715" cy="1123796"/>
        </a:xfrm>
        <a:prstGeom prst="roundRect">
          <a:avLst/>
        </a:prstGeom>
        <a:solidFill>
          <a:schemeClr val="accent4">
            <a:hueOff val="1645434"/>
            <a:satOff val="7132"/>
            <a:lumOff val="4706"/>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Solution                    (if appropriate)</a:t>
          </a:r>
        </a:p>
      </dsp:txBody>
      <dsp:txXfrm>
        <a:off x="4323515" y="2121074"/>
        <a:ext cx="2048997" cy="101407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247705-8D51-4FB2-A15E-189789203544}">
      <dsp:nvSpPr>
        <dsp:cNvPr id="0" name=""/>
        <dsp:cNvSpPr/>
      </dsp:nvSpPr>
      <dsp:spPr>
        <a:xfrm>
          <a:off x="1304504" y="635037"/>
          <a:ext cx="5032127" cy="5032127"/>
        </a:xfrm>
        <a:prstGeom prst="blockArc">
          <a:avLst>
            <a:gd name="adj1" fmla="val 13114286"/>
            <a:gd name="adj2" fmla="val 16200000"/>
            <a:gd name="adj3" fmla="val 3905"/>
          </a:avLst>
        </a:prstGeom>
        <a:solidFill>
          <a:srgbClr val="0070C0"/>
        </a:solidFill>
        <a:ln>
          <a:noFill/>
        </a:ln>
        <a:effectLst/>
      </dsp:spPr>
      <dsp:style>
        <a:lnRef idx="0">
          <a:scrgbClr r="0" g="0" b="0"/>
        </a:lnRef>
        <a:fillRef idx="1">
          <a:scrgbClr r="0" g="0" b="0"/>
        </a:fillRef>
        <a:effectRef idx="0">
          <a:scrgbClr r="0" g="0" b="0"/>
        </a:effectRef>
        <a:fontRef idx="minor">
          <a:schemeClr val="lt1"/>
        </a:fontRef>
      </dsp:style>
    </dsp:sp>
    <dsp:sp modelId="{0F7848CF-9573-4CB2-8A01-EE6303D6011B}">
      <dsp:nvSpPr>
        <dsp:cNvPr id="0" name=""/>
        <dsp:cNvSpPr/>
      </dsp:nvSpPr>
      <dsp:spPr>
        <a:xfrm>
          <a:off x="1304504" y="635037"/>
          <a:ext cx="5032127" cy="5032127"/>
        </a:xfrm>
        <a:prstGeom prst="blockArc">
          <a:avLst>
            <a:gd name="adj1" fmla="val 10028571"/>
            <a:gd name="adj2" fmla="val 13114286"/>
            <a:gd name="adj3" fmla="val 3905"/>
          </a:avLst>
        </a:prstGeom>
        <a:solidFill>
          <a:srgbClr val="0070C0"/>
        </a:solidFill>
        <a:ln>
          <a:noFill/>
        </a:ln>
        <a:effectLst/>
      </dsp:spPr>
      <dsp:style>
        <a:lnRef idx="0">
          <a:scrgbClr r="0" g="0" b="0"/>
        </a:lnRef>
        <a:fillRef idx="1">
          <a:scrgbClr r="0" g="0" b="0"/>
        </a:fillRef>
        <a:effectRef idx="0">
          <a:scrgbClr r="0" g="0" b="0"/>
        </a:effectRef>
        <a:fontRef idx="minor">
          <a:schemeClr val="lt1"/>
        </a:fontRef>
      </dsp:style>
    </dsp:sp>
    <dsp:sp modelId="{CBA862B0-BE66-47F3-97D8-EB3AD7205106}">
      <dsp:nvSpPr>
        <dsp:cNvPr id="0" name=""/>
        <dsp:cNvSpPr/>
      </dsp:nvSpPr>
      <dsp:spPr>
        <a:xfrm>
          <a:off x="1304504" y="635037"/>
          <a:ext cx="5032127" cy="5032127"/>
        </a:xfrm>
        <a:prstGeom prst="blockArc">
          <a:avLst>
            <a:gd name="adj1" fmla="val 6942857"/>
            <a:gd name="adj2" fmla="val 10028571"/>
            <a:gd name="adj3" fmla="val 3905"/>
          </a:avLst>
        </a:prstGeom>
        <a:solidFill>
          <a:srgbClr val="0070C0"/>
        </a:solidFill>
        <a:ln>
          <a:noFill/>
        </a:ln>
        <a:effectLst/>
      </dsp:spPr>
      <dsp:style>
        <a:lnRef idx="0">
          <a:scrgbClr r="0" g="0" b="0"/>
        </a:lnRef>
        <a:fillRef idx="1">
          <a:scrgbClr r="0" g="0" b="0"/>
        </a:fillRef>
        <a:effectRef idx="0">
          <a:scrgbClr r="0" g="0" b="0"/>
        </a:effectRef>
        <a:fontRef idx="minor">
          <a:schemeClr val="lt1"/>
        </a:fontRef>
      </dsp:style>
    </dsp:sp>
    <dsp:sp modelId="{CEFD51DE-E852-4543-A5C7-A344D4FB34A9}">
      <dsp:nvSpPr>
        <dsp:cNvPr id="0" name=""/>
        <dsp:cNvSpPr/>
      </dsp:nvSpPr>
      <dsp:spPr>
        <a:xfrm>
          <a:off x="1304504" y="635037"/>
          <a:ext cx="5032127" cy="5032127"/>
        </a:xfrm>
        <a:prstGeom prst="blockArc">
          <a:avLst>
            <a:gd name="adj1" fmla="val 3857143"/>
            <a:gd name="adj2" fmla="val 6942857"/>
            <a:gd name="adj3" fmla="val 3905"/>
          </a:avLst>
        </a:prstGeom>
        <a:solidFill>
          <a:srgbClr val="0070C0"/>
        </a:solidFill>
        <a:ln>
          <a:noFill/>
        </a:ln>
        <a:effectLst/>
      </dsp:spPr>
      <dsp:style>
        <a:lnRef idx="0">
          <a:scrgbClr r="0" g="0" b="0"/>
        </a:lnRef>
        <a:fillRef idx="1">
          <a:scrgbClr r="0" g="0" b="0"/>
        </a:fillRef>
        <a:effectRef idx="0">
          <a:scrgbClr r="0" g="0" b="0"/>
        </a:effectRef>
        <a:fontRef idx="minor">
          <a:schemeClr val="lt1"/>
        </a:fontRef>
      </dsp:style>
    </dsp:sp>
    <dsp:sp modelId="{30092BF6-F030-4264-914A-1506DFC9475A}">
      <dsp:nvSpPr>
        <dsp:cNvPr id="0" name=""/>
        <dsp:cNvSpPr/>
      </dsp:nvSpPr>
      <dsp:spPr>
        <a:xfrm>
          <a:off x="1304504" y="635037"/>
          <a:ext cx="5032127" cy="5032127"/>
        </a:xfrm>
        <a:prstGeom prst="blockArc">
          <a:avLst>
            <a:gd name="adj1" fmla="val 771429"/>
            <a:gd name="adj2" fmla="val 3857143"/>
            <a:gd name="adj3" fmla="val 3905"/>
          </a:avLst>
        </a:prstGeom>
        <a:solidFill>
          <a:srgbClr val="0070C0"/>
        </a:solidFill>
        <a:ln>
          <a:noFill/>
        </a:ln>
        <a:effectLst/>
      </dsp:spPr>
      <dsp:style>
        <a:lnRef idx="0">
          <a:scrgbClr r="0" g="0" b="0"/>
        </a:lnRef>
        <a:fillRef idx="1">
          <a:scrgbClr r="0" g="0" b="0"/>
        </a:fillRef>
        <a:effectRef idx="0">
          <a:scrgbClr r="0" g="0" b="0"/>
        </a:effectRef>
        <a:fontRef idx="minor">
          <a:schemeClr val="lt1"/>
        </a:fontRef>
      </dsp:style>
    </dsp:sp>
    <dsp:sp modelId="{996317FA-D0EB-4D1A-BBFF-6AEA0044A63E}">
      <dsp:nvSpPr>
        <dsp:cNvPr id="0" name=""/>
        <dsp:cNvSpPr/>
      </dsp:nvSpPr>
      <dsp:spPr>
        <a:xfrm>
          <a:off x="1304504" y="635037"/>
          <a:ext cx="5032127" cy="5032127"/>
        </a:xfrm>
        <a:prstGeom prst="blockArc">
          <a:avLst>
            <a:gd name="adj1" fmla="val 19285714"/>
            <a:gd name="adj2" fmla="val 771429"/>
            <a:gd name="adj3" fmla="val 3905"/>
          </a:avLst>
        </a:prstGeom>
        <a:solidFill>
          <a:srgbClr val="0070C0"/>
        </a:solidFill>
        <a:ln>
          <a:noFill/>
        </a:ln>
        <a:effectLst/>
      </dsp:spPr>
      <dsp:style>
        <a:lnRef idx="0">
          <a:scrgbClr r="0" g="0" b="0"/>
        </a:lnRef>
        <a:fillRef idx="1">
          <a:scrgbClr r="0" g="0" b="0"/>
        </a:fillRef>
        <a:effectRef idx="0">
          <a:scrgbClr r="0" g="0" b="0"/>
        </a:effectRef>
        <a:fontRef idx="minor">
          <a:schemeClr val="lt1"/>
        </a:fontRef>
      </dsp:style>
    </dsp:sp>
    <dsp:sp modelId="{BA40B2F1-F7E3-4B47-8C05-BCB5B2E8D4AE}">
      <dsp:nvSpPr>
        <dsp:cNvPr id="0" name=""/>
        <dsp:cNvSpPr/>
      </dsp:nvSpPr>
      <dsp:spPr>
        <a:xfrm>
          <a:off x="1304504" y="635037"/>
          <a:ext cx="5032127" cy="5032127"/>
        </a:xfrm>
        <a:prstGeom prst="blockArc">
          <a:avLst>
            <a:gd name="adj1" fmla="val 16200000"/>
            <a:gd name="adj2" fmla="val 19285714"/>
            <a:gd name="adj3" fmla="val 3905"/>
          </a:avLst>
        </a:prstGeom>
        <a:solidFill>
          <a:srgbClr val="0070C0"/>
        </a:solidFill>
        <a:ln>
          <a:noFill/>
        </a:ln>
        <a:effectLst/>
      </dsp:spPr>
      <dsp:style>
        <a:lnRef idx="0">
          <a:scrgbClr r="0" g="0" b="0"/>
        </a:lnRef>
        <a:fillRef idx="1">
          <a:scrgbClr r="0" g="0" b="0"/>
        </a:fillRef>
        <a:effectRef idx="0">
          <a:scrgbClr r="0" g="0" b="0"/>
        </a:effectRef>
        <a:fontRef idx="minor">
          <a:schemeClr val="lt1"/>
        </a:fontRef>
      </dsp:style>
    </dsp:sp>
    <dsp:sp modelId="{5E0042EC-7FDF-4E5C-93EF-61527BA64D9E}">
      <dsp:nvSpPr>
        <dsp:cNvPr id="0" name=""/>
        <dsp:cNvSpPr/>
      </dsp:nvSpPr>
      <dsp:spPr>
        <a:xfrm>
          <a:off x="2554264" y="2176376"/>
          <a:ext cx="2532609" cy="1949450"/>
        </a:xfrm>
        <a:prstGeom prst="ellipse">
          <a:avLst/>
        </a:prstGeom>
        <a:solidFill>
          <a:srgbClr val="0070C0"/>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b="1" kern="1200" dirty="0"/>
            <a:t>7 C’s of Communication</a:t>
          </a:r>
        </a:p>
      </dsp:txBody>
      <dsp:txXfrm>
        <a:off x="2925156" y="2461866"/>
        <a:ext cx="1790825" cy="1378470"/>
      </dsp:txXfrm>
    </dsp:sp>
    <dsp:sp modelId="{8317B198-D1B8-4DFB-A700-52DCE96D23EE}">
      <dsp:nvSpPr>
        <dsp:cNvPr id="0" name=""/>
        <dsp:cNvSpPr/>
      </dsp:nvSpPr>
      <dsp:spPr>
        <a:xfrm>
          <a:off x="2971000" y="1856"/>
          <a:ext cx="1699137" cy="1364615"/>
        </a:xfrm>
        <a:prstGeom prst="ellipse">
          <a:avLst/>
        </a:prstGeom>
        <a:solidFill>
          <a:srgbClr val="FFC000"/>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dirty="0"/>
            <a:t>Clear</a:t>
          </a:r>
        </a:p>
      </dsp:txBody>
      <dsp:txXfrm>
        <a:off x="3219833" y="201699"/>
        <a:ext cx="1201471" cy="964929"/>
      </dsp:txXfrm>
    </dsp:sp>
    <dsp:sp modelId="{2C58C776-83B5-40D3-B96C-EAD2B028E41F}">
      <dsp:nvSpPr>
        <dsp:cNvPr id="0" name=""/>
        <dsp:cNvSpPr/>
      </dsp:nvSpPr>
      <dsp:spPr>
        <a:xfrm>
          <a:off x="4917490" y="930683"/>
          <a:ext cx="1663616" cy="1364615"/>
        </a:xfrm>
        <a:prstGeom prst="ellipse">
          <a:avLst/>
        </a:prstGeom>
        <a:solidFill>
          <a:srgbClr val="0070C0"/>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dirty="0"/>
            <a:t>Concise</a:t>
          </a:r>
        </a:p>
      </dsp:txBody>
      <dsp:txXfrm>
        <a:off x="5161121" y="1130526"/>
        <a:ext cx="1176354" cy="964929"/>
      </dsp:txXfrm>
    </dsp:sp>
    <dsp:sp modelId="{D890EB8F-829A-4FB7-BDB9-495F0F3CD378}">
      <dsp:nvSpPr>
        <dsp:cNvPr id="0" name=""/>
        <dsp:cNvSpPr/>
      </dsp:nvSpPr>
      <dsp:spPr>
        <a:xfrm>
          <a:off x="5202316" y="3017739"/>
          <a:ext cx="2046677" cy="1364615"/>
        </a:xfrm>
        <a:prstGeom prst="ellipse">
          <a:avLst/>
        </a:prstGeom>
        <a:solidFill>
          <a:srgbClr val="0070C0"/>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dirty="0"/>
            <a:t>Concrete</a:t>
          </a:r>
        </a:p>
      </dsp:txBody>
      <dsp:txXfrm>
        <a:off x="5502045" y="3217582"/>
        <a:ext cx="1447219" cy="964929"/>
      </dsp:txXfrm>
    </dsp:sp>
    <dsp:sp modelId="{DBAA6311-21BD-4BD2-998D-5CAEF801777F}">
      <dsp:nvSpPr>
        <dsp:cNvPr id="0" name=""/>
        <dsp:cNvSpPr/>
      </dsp:nvSpPr>
      <dsp:spPr>
        <a:xfrm>
          <a:off x="3947608" y="4691428"/>
          <a:ext cx="1886648" cy="1364615"/>
        </a:xfrm>
        <a:prstGeom prst="ellipse">
          <a:avLst/>
        </a:prstGeom>
        <a:solidFill>
          <a:srgbClr val="0070C0"/>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dirty="0"/>
            <a:t>Correct</a:t>
          </a:r>
        </a:p>
      </dsp:txBody>
      <dsp:txXfrm>
        <a:off x="4223901" y="4891271"/>
        <a:ext cx="1334062" cy="964929"/>
      </dsp:txXfrm>
    </dsp:sp>
    <dsp:sp modelId="{67AB910F-93FE-404A-8CCC-433457143AA8}">
      <dsp:nvSpPr>
        <dsp:cNvPr id="0" name=""/>
        <dsp:cNvSpPr/>
      </dsp:nvSpPr>
      <dsp:spPr>
        <a:xfrm>
          <a:off x="1707392" y="4691428"/>
          <a:ext cx="2085623" cy="1364615"/>
        </a:xfrm>
        <a:prstGeom prst="ellipse">
          <a:avLst/>
        </a:prstGeom>
        <a:solidFill>
          <a:srgbClr val="0070C0"/>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dirty="0"/>
            <a:t>Coherent</a:t>
          </a:r>
        </a:p>
      </dsp:txBody>
      <dsp:txXfrm>
        <a:off x="2012824" y="4891271"/>
        <a:ext cx="1474759" cy="964929"/>
      </dsp:txXfrm>
    </dsp:sp>
    <dsp:sp modelId="{7884E8A3-D665-4CDB-ABC5-C955915857CE}">
      <dsp:nvSpPr>
        <dsp:cNvPr id="0" name=""/>
        <dsp:cNvSpPr/>
      </dsp:nvSpPr>
      <dsp:spPr>
        <a:xfrm>
          <a:off x="548808" y="3017739"/>
          <a:ext cx="1733348" cy="1364615"/>
        </a:xfrm>
        <a:prstGeom prst="ellipse">
          <a:avLst/>
        </a:prstGeom>
        <a:solidFill>
          <a:srgbClr val="0070C0"/>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dirty="0"/>
            <a:t>Complete</a:t>
          </a:r>
        </a:p>
      </dsp:txBody>
      <dsp:txXfrm>
        <a:off x="802651" y="3217582"/>
        <a:ext cx="1225662" cy="964929"/>
      </dsp:txXfrm>
    </dsp:sp>
    <dsp:sp modelId="{985BEAFC-0AD4-4425-AE5B-6D5E6E4BCD10}">
      <dsp:nvSpPr>
        <dsp:cNvPr id="0" name=""/>
        <dsp:cNvSpPr/>
      </dsp:nvSpPr>
      <dsp:spPr>
        <a:xfrm>
          <a:off x="900016" y="930683"/>
          <a:ext cx="1983645" cy="1364615"/>
        </a:xfrm>
        <a:prstGeom prst="ellipse">
          <a:avLst/>
        </a:prstGeom>
        <a:solidFill>
          <a:srgbClr val="0070C0"/>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dirty="0"/>
            <a:t>Courteous</a:t>
          </a:r>
        </a:p>
      </dsp:txBody>
      <dsp:txXfrm>
        <a:off x="1190514" y="1130526"/>
        <a:ext cx="1402649" cy="96492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956289F-FC40-455F-AE6E-A21F7B78E376}">
      <dsp:nvSpPr>
        <dsp:cNvPr id="0" name=""/>
        <dsp:cNvSpPr/>
      </dsp:nvSpPr>
      <dsp:spPr>
        <a:xfrm>
          <a:off x="1304504" y="635037"/>
          <a:ext cx="5032127" cy="5032127"/>
        </a:xfrm>
        <a:prstGeom prst="blockArc">
          <a:avLst>
            <a:gd name="adj1" fmla="val 13114286"/>
            <a:gd name="adj2" fmla="val 16200000"/>
            <a:gd name="adj3" fmla="val 3905"/>
          </a:avLst>
        </a:prstGeom>
        <a:solidFill>
          <a:srgbClr val="0070C0"/>
        </a:solidFill>
        <a:ln>
          <a:noFill/>
        </a:ln>
        <a:effectLst/>
      </dsp:spPr>
      <dsp:style>
        <a:lnRef idx="0">
          <a:scrgbClr r="0" g="0" b="0"/>
        </a:lnRef>
        <a:fillRef idx="1">
          <a:scrgbClr r="0" g="0" b="0"/>
        </a:fillRef>
        <a:effectRef idx="0">
          <a:scrgbClr r="0" g="0" b="0"/>
        </a:effectRef>
        <a:fontRef idx="minor">
          <a:schemeClr val="lt1"/>
        </a:fontRef>
      </dsp:style>
    </dsp:sp>
    <dsp:sp modelId="{59254235-4890-4468-A223-C1D1EE91EBF0}">
      <dsp:nvSpPr>
        <dsp:cNvPr id="0" name=""/>
        <dsp:cNvSpPr/>
      </dsp:nvSpPr>
      <dsp:spPr>
        <a:xfrm>
          <a:off x="1304504" y="635037"/>
          <a:ext cx="5032127" cy="5032127"/>
        </a:xfrm>
        <a:prstGeom prst="blockArc">
          <a:avLst>
            <a:gd name="adj1" fmla="val 10028571"/>
            <a:gd name="adj2" fmla="val 13114286"/>
            <a:gd name="adj3" fmla="val 3905"/>
          </a:avLst>
        </a:prstGeom>
        <a:solidFill>
          <a:srgbClr val="0070C0"/>
        </a:solidFill>
        <a:ln>
          <a:noFill/>
        </a:ln>
        <a:effectLst/>
      </dsp:spPr>
      <dsp:style>
        <a:lnRef idx="0">
          <a:scrgbClr r="0" g="0" b="0"/>
        </a:lnRef>
        <a:fillRef idx="1">
          <a:scrgbClr r="0" g="0" b="0"/>
        </a:fillRef>
        <a:effectRef idx="0">
          <a:scrgbClr r="0" g="0" b="0"/>
        </a:effectRef>
        <a:fontRef idx="minor">
          <a:schemeClr val="lt1"/>
        </a:fontRef>
      </dsp:style>
    </dsp:sp>
    <dsp:sp modelId="{354C0576-161E-4985-9857-54897823B6EC}">
      <dsp:nvSpPr>
        <dsp:cNvPr id="0" name=""/>
        <dsp:cNvSpPr/>
      </dsp:nvSpPr>
      <dsp:spPr>
        <a:xfrm>
          <a:off x="1304504" y="635037"/>
          <a:ext cx="5032127" cy="5032127"/>
        </a:xfrm>
        <a:prstGeom prst="blockArc">
          <a:avLst>
            <a:gd name="adj1" fmla="val 6942857"/>
            <a:gd name="adj2" fmla="val 10028571"/>
            <a:gd name="adj3" fmla="val 3905"/>
          </a:avLst>
        </a:prstGeom>
        <a:solidFill>
          <a:srgbClr val="0070C0"/>
        </a:solidFill>
        <a:ln>
          <a:noFill/>
        </a:ln>
        <a:effectLst/>
      </dsp:spPr>
      <dsp:style>
        <a:lnRef idx="0">
          <a:scrgbClr r="0" g="0" b="0"/>
        </a:lnRef>
        <a:fillRef idx="1">
          <a:scrgbClr r="0" g="0" b="0"/>
        </a:fillRef>
        <a:effectRef idx="0">
          <a:scrgbClr r="0" g="0" b="0"/>
        </a:effectRef>
        <a:fontRef idx="minor">
          <a:schemeClr val="lt1"/>
        </a:fontRef>
      </dsp:style>
    </dsp:sp>
    <dsp:sp modelId="{F4063BA5-2F68-4E48-8699-A6511EB6A904}">
      <dsp:nvSpPr>
        <dsp:cNvPr id="0" name=""/>
        <dsp:cNvSpPr/>
      </dsp:nvSpPr>
      <dsp:spPr>
        <a:xfrm>
          <a:off x="1304504" y="635037"/>
          <a:ext cx="5032127" cy="5032127"/>
        </a:xfrm>
        <a:prstGeom prst="blockArc">
          <a:avLst>
            <a:gd name="adj1" fmla="val 3857143"/>
            <a:gd name="adj2" fmla="val 6942857"/>
            <a:gd name="adj3" fmla="val 3905"/>
          </a:avLst>
        </a:prstGeom>
        <a:solidFill>
          <a:srgbClr val="0070C0"/>
        </a:solidFill>
        <a:ln>
          <a:noFill/>
        </a:ln>
        <a:effectLst/>
      </dsp:spPr>
      <dsp:style>
        <a:lnRef idx="0">
          <a:scrgbClr r="0" g="0" b="0"/>
        </a:lnRef>
        <a:fillRef idx="1">
          <a:scrgbClr r="0" g="0" b="0"/>
        </a:fillRef>
        <a:effectRef idx="0">
          <a:scrgbClr r="0" g="0" b="0"/>
        </a:effectRef>
        <a:fontRef idx="minor">
          <a:schemeClr val="lt1"/>
        </a:fontRef>
      </dsp:style>
    </dsp:sp>
    <dsp:sp modelId="{14292001-505A-4B83-AA82-69917CEA6C3A}">
      <dsp:nvSpPr>
        <dsp:cNvPr id="0" name=""/>
        <dsp:cNvSpPr/>
      </dsp:nvSpPr>
      <dsp:spPr>
        <a:xfrm>
          <a:off x="1304504" y="635037"/>
          <a:ext cx="5032127" cy="5032127"/>
        </a:xfrm>
        <a:prstGeom prst="blockArc">
          <a:avLst>
            <a:gd name="adj1" fmla="val 771429"/>
            <a:gd name="adj2" fmla="val 3857143"/>
            <a:gd name="adj3" fmla="val 3905"/>
          </a:avLst>
        </a:prstGeom>
        <a:solidFill>
          <a:srgbClr val="0070C0"/>
        </a:solidFill>
        <a:ln>
          <a:noFill/>
        </a:ln>
        <a:effectLst/>
      </dsp:spPr>
      <dsp:style>
        <a:lnRef idx="0">
          <a:scrgbClr r="0" g="0" b="0"/>
        </a:lnRef>
        <a:fillRef idx="1">
          <a:scrgbClr r="0" g="0" b="0"/>
        </a:fillRef>
        <a:effectRef idx="0">
          <a:scrgbClr r="0" g="0" b="0"/>
        </a:effectRef>
        <a:fontRef idx="minor">
          <a:schemeClr val="lt1"/>
        </a:fontRef>
      </dsp:style>
    </dsp:sp>
    <dsp:sp modelId="{3AF2EC57-4040-4C3F-8140-BCEAC87AC52A}">
      <dsp:nvSpPr>
        <dsp:cNvPr id="0" name=""/>
        <dsp:cNvSpPr/>
      </dsp:nvSpPr>
      <dsp:spPr>
        <a:xfrm>
          <a:off x="1304504" y="635037"/>
          <a:ext cx="5032127" cy="5032127"/>
        </a:xfrm>
        <a:prstGeom prst="blockArc">
          <a:avLst>
            <a:gd name="adj1" fmla="val 19285714"/>
            <a:gd name="adj2" fmla="val 771429"/>
            <a:gd name="adj3" fmla="val 3905"/>
          </a:avLst>
        </a:prstGeom>
        <a:solidFill>
          <a:srgbClr val="0070C0"/>
        </a:solidFill>
        <a:ln>
          <a:noFill/>
        </a:ln>
        <a:effectLst/>
      </dsp:spPr>
      <dsp:style>
        <a:lnRef idx="0">
          <a:scrgbClr r="0" g="0" b="0"/>
        </a:lnRef>
        <a:fillRef idx="1">
          <a:scrgbClr r="0" g="0" b="0"/>
        </a:fillRef>
        <a:effectRef idx="0">
          <a:scrgbClr r="0" g="0" b="0"/>
        </a:effectRef>
        <a:fontRef idx="minor">
          <a:schemeClr val="lt1"/>
        </a:fontRef>
      </dsp:style>
    </dsp:sp>
    <dsp:sp modelId="{F47DE369-2590-46D7-A097-7A9FF457CB71}">
      <dsp:nvSpPr>
        <dsp:cNvPr id="0" name=""/>
        <dsp:cNvSpPr/>
      </dsp:nvSpPr>
      <dsp:spPr>
        <a:xfrm>
          <a:off x="1304504" y="635037"/>
          <a:ext cx="5032127" cy="5032127"/>
        </a:xfrm>
        <a:prstGeom prst="blockArc">
          <a:avLst>
            <a:gd name="adj1" fmla="val 16200000"/>
            <a:gd name="adj2" fmla="val 19285714"/>
            <a:gd name="adj3" fmla="val 3905"/>
          </a:avLst>
        </a:prstGeom>
        <a:solidFill>
          <a:srgbClr val="0070C0"/>
        </a:solidFill>
        <a:ln>
          <a:noFill/>
        </a:ln>
        <a:effectLst/>
      </dsp:spPr>
      <dsp:style>
        <a:lnRef idx="0">
          <a:scrgbClr r="0" g="0" b="0"/>
        </a:lnRef>
        <a:fillRef idx="1">
          <a:scrgbClr r="0" g="0" b="0"/>
        </a:fillRef>
        <a:effectRef idx="0">
          <a:scrgbClr r="0" g="0" b="0"/>
        </a:effectRef>
        <a:fontRef idx="minor">
          <a:schemeClr val="lt1"/>
        </a:fontRef>
      </dsp:style>
    </dsp:sp>
    <dsp:sp modelId="{9DDF85BD-EE22-4704-A14C-42804ADAE92C}">
      <dsp:nvSpPr>
        <dsp:cNvPr id="0" name=""/>
        <dsp:cNvSpPr/>
      </dsp:nvSpPr>
      <dsp:spPr>
        <a:xfrm>
          <a:off x="2554264" y="2176376"/>
          <a:ext cx="2532609" cy="1949450"/>
        </a:xfrm>
        <a:prstGeom prst="ellipse">
          <a:avLst/>
        </a:prstGeom>
        <a:solidFill>
          <a:srgbClr val="0070C0"/>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b="1" kern="1200" dirty="0"/>
            <a:t>7 C’s of Communication</a:t>
          </a:r>
        </a:p>
      </dsp:txBody>
      <dsp:txXfrm>
        <a:off x="2925156" y="2461866"/>
        <a:ext cx="1790825" cy="1378470"/>
      </dsp:txXfrm>
    </dsp:sp>
    <dsp:sp modelId="{6347E531-3DD9-44D8-9B9A-F03FFE052A20}">
      <dsp:nvSpPr>
        <dsp:cNvPr id="0" name=""/>
        <dsp:cNvSpPr/>
      </dsp:nvSpPr>
      <dsp:spPr>
        <a:xfrm>
          <a:off x="2971000" y="1856"/>
          <a:ext cx="1699137" cy="1364615"/>
        </a:xfrm>
        <a:prstGeom prst="ellipse">
          <a:avLst/>
        </a:prstGeom>
        <a:solidFill>
          <a:srgbClr val="0070C0"/>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r>
            <a:rPr lang="en-US" sz="1900" kern="1200" dirty="0"/>
            <a:t>Clear</a:t>
          </a:r>
        </a:p>
      </dsp:txBody>
      <dsp:txXfrm>
        <a:off x="3219833" y="201699"/>
        <a:ext cx="1201471" cy="964929"/>
      </dsp:txXfrm>
    </dsp:sp>
    <dsp:sp modelId="{86539356-AFCB-4861-BC22-A26D8961D1B8}">
      <dsp:nvSpPr>
        <dsp:cNvPr id="0" name=""/>
        <dsp:cNvSpPr/>
      </dsp:nvSpPr>
      <dsp:spPr>
        <a:xfrm>
          <a:off x="4917490" y="930683"/>
          <a:ext cx="1663616" cy="1364615"/>
        </a:xfrm>
        <a:prstGeom prst="ellipse">
          <a:avLst/>
        </a:prstGeom>
        <a:solidFill>
          <a:srgbClr val="FFC000"/>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r>
            <a:rPr lang="en-US" sz="1900" kern="1200" dirty="0"/>
            <a:t>Concise</a:t>
          </a:r>
        </a:p>
      </dsp:txBody>
      <dsp:txXfrm>
        <a:off x="5161121" y="1130526"/>
        <a:ext cx="1176354" cy="964929"/>
      </dsp:txXfrm>
    </dsp:sp>
    <dsp:sp modelId="{0A0F76A2-D745-487C-94C8-E46B43D04F6E}">
      <dsp:nvSpPr>
        <dsp:cNvPr id="0" name=""/>
        <dsp:cNvSpPr/>
      </dsp:nvSpPr>
      <dsp:spPr>
        <a:xfrm>
          <a:off x="5202316" y="3017739"/>
          <a:ext cx="2046677" cy="1364615"/>
        </a:xfrm>
        <a:prstGeom prst="ellipse">
          <a:avLst/>
        </a:prstGeom>
        <a:solidFill>
          <a:srgbClr val="0070C0"/>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r>
            <a:rPr lang="en-US" sz="1900" kern="1200" dirty="0"/>
            <a:t>Concrete</a:t>
          </a:r>
        </a:p>
      </dsp:txBody>
      <dsp:txXfrm>
        <a:off x="5502045" y="3217582"/>
        <a:ext cx="1447219" cy="964929"/>
      </dsp:txXfrm>
    </dsp:sp>
    <dsp:sp modelId="{EF6544EB-026F-4B25-8B26-24B65FF72167}">
      <dsp:nvSpPr>
        <dsp:cNvPr id="0" name=""/>
        <dsp:cNvSpPr/>
      </dsp:nvSpPr>
      <dsp:spPr>
        <a:xfrm>
          <a:off x="3947608" y="4691428"/>
          <a:ext cx="1886648" cy="1364615"/>
        </a:xfrm>
        <a:prstGeom prst="ellipse">
          <a:avLst/>
        </a:prstGeom>
        <a:solidFill>
          <a:srgbClr val="0070C0"/>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r>
            <a:rPr lang="en-US" sz="1900" kern="1200" dirty="0"/>
            <a:t>Correct</a:t>
          </a:r>
        </a:p>
      </dsp:txBody>
      <dsp:txXfrm>
        <a:off x="4223901" y="4891271"/>
        <a:ext cx="1334062" cy="964929"/>
      </dsp:txXfrm>
    </dsp:sp>
    <dsp:sp modelId="{5CBA1100-5855-4AD6-8D8B-A0F7DFD337B6}">
      <dsp:nvSpPr>
        <dsp:cNvPr id="0" name=""/>
        <dsp:cNvSpPr/>
      </dsp:nvSpPr>
      <dsp:spPr>
        <a:xfrm>
          <a:off x="1707392" y="4691428"/>
          <a:ext cx="2085623" cy="1364615"/>
        </a:xfrm>
        <a:prstGeom prst="ellipse">
          <a:avLst/>
        </a:prstGeom>
        <a:solidFill>
          <a:srgbClr val="0070C0"/>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r>
            <a:rPr lang="en-US" sz="1900" kern="1200" dirty="0"/>
            <a:t>Coherent</a:t>
          </a:r>
        </a:p>
      </dsp:txBody>
      <dsp:txXfrm>
        <a:off x="2012824" y="4891271"/>
        <a:ext cx="1474759" cy="964929"/>
      </dsp:txXfrm>
    </dsp:sp>
    <dsp:sp modelId="{E9D936DB-1A75-4B1C-9433-A35E0497E361}">
      <dsp:nvSpPr>
        <dsp:cNvPr id="0" name=""/>
        <dsp:cNvSpPr/>
      </dsp:nvSpPr>
      <dsp:spPr>
        <a:xfrm>
          <a:off x="548808" y="3017739"/>
          <a:ext cx="1733348" cy="1364615"/>
        </a:xfrm>
        <a:prstGeom prst="ellipse">
          <a:avLst/>
        </a:prstGeom>
        <a:solidFill>
          <a:srgbClr val="0070C0"/>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r>
            <a:rPr lang="en-US" sz="1900" kern="1200" dirty="0"/>
            <a:t>Complete</a:t>
          </a:r>
        </a:p>
      </dsp:txBody>
      <dsp:txXfrm>
        <a:off x="802651" y="3217582"/>
        <a:ext cx="1225662" cy="964929"/>
      </dsp:txXfrm>
    </dsp:sp>
    <dsp:sp modelId="{C6FE38E4-7160-43F7-A73F-FBFCECE16BEE}">
      <dsp:nvSpPr>
        <dsp:cNvPr id="0" name=""/>
        <dsp:cNvSpPr/>
      </dsp:nvSpPr>
      <dsp:spPr>
        <a:xfrm>
          <a:off x="900016" y="930683"/>
          <a:ext cx="1983645" cy="1364615"/>
        </a:xfrm>
        <a:prstGeom prst="ellipse">
          <a:avLst/>
        </a:prstGeom>
        <a:solidFill>
          <a:srgbClr val="0070C0"/>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r>
            <a:rPr lang="en-US" sz="1900" kern="1200" dirty="0"/>
            <a:t>Courteous</a:t>
          </a:r>
        </a:p>
      </dsp:txBody>
      <dsp:txXfrm>
        <a:off x="1190514" y="1130526"/>
        <a:ext cx="1402649" cy="96492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8899E0-903A-4EB6-86CA-7FEF8FA623A9}">
      <dsp:nvSpPr>
        <dsp:cNvPr id="0" name=""/>
        <dsp:cNvSpPr/>
      </dsp:nvSpPr>
      <dsp:spPr>
        <a:xfrm>
          <a:off x="1304504" y="635037"/>
          <a:ext cx="5032127" cy="5032127"/>
        </a:xfrm>
        <a:prstGeom prst="blockArc">
          <a:avLst>
            <a:gd name="adj1" fmla="val 13114286"/>
            <a:gd name="adj2" fmla="val 16200000"/>
            <a:gd name="adj3" fmla="val 3905"/>
          </a:avLst>
        </a:prstGeom>
        <a:solidFill>
          <a:srgbClr val="0070C0"/>
        </a:solidFill>
        <a:ln>
          <a:noFill/>
        </a:ln>
        <a:effectLst/>
      </dsp:spPr>
      <dsp:style>
        <a:lnRef idx="0">
          <a:scrgbClr r="0" g="0" b="0"/>
        </a:lnRef>
        <a:fillRef idx="1">
          <a:scrgbClr r="0" g="0" b="0"/>
        </a:fillRef>
        <a:effectRef idx="0">
          <a:scrgbClr r="0" g="0" b="0"/>
        </a:effectRef>
        <a:fontRef idx="minor">
          <a:schemeClr val="lt1"/>
        </a:fontRef>
      </dsp:style>
    </dsp:sp>
    <dsp:sp modelId="{2DB8BA7B-2A4F-48FB-9F33-A3911E20E74D}">
      <dsp:nvSpPr>
        <dsp:cNvPr id="0" name=""/>
        <dsp:cNvSpPr/>
      </dsp:nvSpPr>
      <dsp:spPr>
        <a:xfrm>
          <a:off x="1304504" y="635037"/>
          <a:ext cx="5032127" cy="5032127"/>
        </a:xfrm>
        <a:prstGeom prst="blockArc">
          <a:avLst>
            <a:gd name="adj1" fmla="val 10028571"/>
            <a:gd name="adj2" fmla="val 13114286"/>
            <a:gd name="adj3" fmla="val 3905"/>
          </a:avLst>
        </a:prstGeom>
        <a:solidFill>
          <a:srgbClr val="0070C0"/>
        </a:solidFill>
        <a:ln>
          <a:noFill/>
        </a:ln>
        <a:effectLst/>
      </dsp:spPr>
      <dsp:style>
        <a:lnRef idx="0">
          <a:scrgbClr r="0" g="0" b="0"/>
        </a:lnRef>
        <a:fillRef idx="1">
          <a:scrgbClr r="0" g="0" b="0"/>
        </a:fillRef>
        <a:effectRef idx="0">
          <a:scrgbClr r="0" g="0" b="0"/>
        </a:effectRef>
        <a:fontRef idx="minor">
          <a:schemeClr val="lt1"/>
        </a:fontRef>
      </dsp:style>
    </dsp:sp>
    <dsp:sp modelId="{0CF3C7B1-2AC7-4621-89BA-4054D391B54E}">
      <dsp:nvSpPr>
        <dsp:cNvPr id="0" name=""/>
        <dsp:cNvSpPr/>
      </dsp:nvSpPr>
      <dsp:spPr>
        <a:xfrm>
          <a:off x="1304504" y="635037"/>
          <a:ext cx="5032127" cy="5032127"/>
        </a:xfrm>
        <a:prstGeom prst="blockArc">
          <a:avLst>
            <a:gd name="adj1" fmla="val 6942857"/>
            <a:gd name="adj2" fmla="val 10028571"/>
            <a:gd name="adj3" fmla="val 3905"/>
          </a:avLst>
        </a:prstGeom>
        <a:solidFill>
          <a:srgbClr val="0070C0"/>
        </a:solidFill>
        <a:ln>
          <a:noFill/>
        </a:ln>
        <a:effectLst/>
      </dsp:spPr>
      <dsp:style>
        <a:lnRef idx="0">
          <a:scrgbClr r="0" g="0" b="0"/>
        </a:lnRef>
        <a:fillRef idx="1">
          <a:scrgbClr r="0" g="0" b="0"/>
        </a:fillRef>
        <a:effectRef idx="0">
          <a:scrgbClr r="0" g="0" b="0"/>
        </a:effectRef>
        <a:fontRef idx="minor">
          <a:schemeClr val="lt1"/>
        </a:fontRef>
      </dsp:style>
    </dsp:sp>
    <dsp:sp modelId="{B1E2235C-775F-4EFB-9F1D-AA51760492E0}">
      <dsp:nvSpPr>
        <dsp:cNvPr id="0" name=""/>
        <dsp:cNvSpPr/>
      </dsp:nvSpPr>
      <dsp:spPr>
        <a:xfrm>
          <a:off x="1304504" y="635037"/>
          <a:ext cx="5032127" cy="5032127"/>
        </a:xfrm>
        <a:prstGeom prst="blockArc">
          <a:avLst>
            <a:gd name="adj1" fmla="val 3857143"/>
            <a:gd name="adj2" fmla="val 6942857"/>
            <a:gd name="adj3" fmla="val 3905"/>
          </a:avLst>
        </a:prstGeom>
        <a:solidFill>
          <a:srgbClr val="0070C0"/>
        </a:solidFill>
        <a:ln>
          <a:noFill/>
        </a:ln>
        <a:effectLst/>
      </dsp:spPr>
      <dsp:style>
        <a:lnRef idx="0">
          <a:scrgbClr r="0" g="0" b="0"/>
        </a:lnRef>
        <a:fillRef idx="1">
          <a:scrgbClr r="0" g="0" b="0"/>
        </a:fillRef>
        <a:effectRef idx="0">
          <a:scrgbClr r="0" g="0" b="0"/>
        </a:effectRef>
        <a:fontRef idx="minor">
          <a:schemeClr val="lt1"/>
        </a:fontRef>
      </dsp:style>
    </dsp:sp>
    <dsp:sp modelId="{357077FC-8733-4042-8DEA-7B625695BDE1}">
      <dsp:nvSpPr>
        <dsp:cNvPr id="0" name=""/>
        <dsp:cNvSpPr/>
      </dsp:nvSpPr>
      <dsp:spPr>
        <a:xfrm>
          <a:off x="1304504" y="635037"/>
          <a:ext cx="5032127" cy="5032127"/>
        </a:xfrm>
        <a:prstGeom prst="blockArc">
          <a:avLst>
            <a:gd name="adj1" fmla="val 771429"/>
            <a:gd name="adj2" fmla="val 3857143"/>
            <a:gd name="adj3" fmla="val 3905"/>
          </a:avLst>
        </a:prstGeom>
        <a:solidFill>
          <a:srgbClr val="0070C0"/>
        </a:solidFill>
        <a:ln>
          <a:noFill/>
        </a:ln>
        <a:effectLst/>
      </dsp:spPr>
      <dsp:style>
        <a:lnRef idx="0">
          <a:scrgbClr r="0" g="0" b="0"/>
        </a:lnRef>
        <a:fillRef idx="1">
          <a:scrgbClr r="0" g="0" b="0"/>
        </a:fillRef>
        <a:effectRef idx="0">
          <a:scrgbClr r="0" g="0" b="0"/>
        </a:effectRef>
        <a:fontRef idx="minor">
          <a:schemeClr val="lt1"/>
        </a:fontRef>
      </dsp:style>
    </dsp:sp>
    <dsp:sp modelId="{F5D29DE1-7C7F-4217-BCB8-8EA7D1AF19FB}">
      <dsp:nvSpPr>
        <dsp:cNvPr id="0" name=""/>
        <dsp:cNvSpPr/>
      </dsp:nvSpPr>
      <dsp:spPr>
        <a:xfrm>
          <a:off x="1304504" y="635037"/>
          <a:ext cx="5032127" cy="5032127"/>
        </a:xfrm>
        <a:prstGeom prst="blockArc">
          <a:avLst>
            <a:gd name="adj1" fmla="val 19285714"/>
            <a:gd name="adj2" fmla="val 771429"/>
            <a:gd name="adj3" fmla="val 3905"/>
          </a:avLst>
        </a:prstGeom>
        <a:solidFill>
          <a:srgbClr val="0070C0"/>
        </a:solidFill>
        <a:ln>
          <a:noFill/>
        </a:ln>
        <a:effectLst/>
      </dsp:spPr>
      <dsp:style>
        <a:lnRef idx="0">
          <a:scrgbClr r="0" g="0" b="0"/>
        </a:lnRef>
        <a:fillRef idx="1">
          <a:scrgbClr r="0" g="0" b="0"/>
        </a:fillRef>
        <a:effectRef idx="0">
          <a:scrgbClr r="0" g="0" b="0"/>
        </a:effectRef>
        <a:fontRef idx="minor">
          <a:schemeClr val="lt1"/>
        </a:fontRef>
      </dsp:style>
    </dsp:sp>
    <dsp:sp modelId="{17E356C5-9DC7-48EE-98F2-D0390C186D0C}">
      <dsp:nvSpPr>
        <dsp:cNvPr id="0" name=""/>
        <dsp:cNvSpPr/>
      </dsp:nvSpPr>
      <dsp:spPr>
        <a:xfrm>
          <a:off x="1304504" y="635037"/>
          <a:ext cx="5032127" cy="5032127"/>
        </a:xfrm>
        <a:prstGeom prst="blockArc">
          <a:avLst>
            <a:gd name="adj1" fmla="val 16200000"/>
            <a:gd name="adj2" fmla="val 19285714"/>
            <a:gd name="adj3" fmla="val 3905"/>
          </a:avLst>
        </a:prstGeom>
        <a:solidFill>
          <a:srgbClr val="0070C0"/>
        </a:solidFill>
        <a:ln>
          <a:noFill/>
        </a:ln>
        <a:effectLst/>
      </dsp:spPr>
      <dsp:style>
        <a:lnRef idx="0">
          <a:scrgbClr r="0" g="0" b="0"/>
        </a:lnRef>
        <a:fillRef idx="1">
          <a:scrgbClr r="0" g="0" b="0"/>
        </a:fillRef>
        <a:effectRef idx="0">
          <a:scrgbClr r="0" g="0" b="0"/>
        </a:effectRef>
        <a:fontRef idx="minor">
          <a:schemeClr val="lt1"/>
        </a:fontRef>
      </dsp:style>
    </dsp:sp>
    <dsp:sp modelId="{853DCEB2-2D3C-4252-90E8-9A97622E5BD7}">
      <dsp:nvSpPr>
        <dsp:cNvPr id="0" name=""/>
        <dsp:cNvSpPr/>
      </dsp:nvSpPr>
      <dsp:spPr>
        <a:xfrm>
          <a:off x="2554264" y="2176376"/>
          <a:ext cx="2532609" cy="1949450"/>
        </a:xfrm>
        <a:prstGeom prst="ellipse">
          <a:avLst/>
        </a:prstGeom>
        <a:solidFill>
          <a:srgbClr val="0070C0"/>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b="1" kern="1200" dirty="0"/>
            <a:t>7 C’s of Communication</a:t>
          </a:r>
        </a:p>
      </dsp:txBody>
      <dsp:txXfrm>
        <a:off x="2925156" y="2461866"/>
        <a:ext cx="1790825" cy="1378470"/>
      </dsp:txXfrm>
    </dsp:sp>
    <dsp:sp modelId="{B51792C9-0180-4720-B404-5263B333BA52}">
      <dsp:nvSpPr>
        <dsp:cNvPr id="0" name=""/>
        <dsp:cNvSpPr/>
      </dsp:nvSpPr>
      <dsp:spPr>
        <a:xfrm>
          <a:off x="2971000" y="1856"/>
          <a:ext cx="1699137" cy="1364615"/>
        </a:xfrm>
        <a:prstGeom prst="ellipse">
          <a:avLst/>
        </a:prstGeom>
        <a:solidFill>
          <a:srgbClr val="0070C0"/>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r>
            <a:rPr lang="en-US" sz="1900" kern="1200" dirty="0"/>
            <a:t>Clear</a:t>
          </a:r>
        </a:p>
      </dsp:txBody>
      <dsp:txXfrm>
        <a:off x="3219833" y="201699"/>
        <a:ext cx="1201471" cy="964929"/>
      </dsp:txXfrm>
    </dsp:sp>
    <dsp:sp modelId="{374F0407-8609-48FE-A5B2-353A3F99BBD2}">
      <dsp:nvSpPr>
        <dsp:cNvPr id="0" name=""/>
        <dsp:cNvSpPr/>
      </dsp:nvSpPr>
      <dsp:spPr>
        <a:xfrm>
          <a:off x="4917490" y="930683"/>
          <a:ext cx="1663616" cy="1364615"/>
        </a:xfrm>
        <a:prstGeom prst="ellipse">
          <a:avLst/>
        </a:prstGeom>
        <a:solidFill>
          <a:srgbClr val="0070C0"/>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r>
            <a:rPr lang="en-US" sz="1900" kern="1200" dirty="0"/>
            <a:t>Concise</a:t>
          </a:r>
        </a:p>
      </dsp:txBody>
      <dsp:txXfrm>
        <a:off x="5161121" y="1130526"/>
        <a:ext cx="1176354" cy="964929"/>
      </dsp:txXfrm>
    </dsp:sp>
    <dsp:sp modelId="{812F08CC-13FD-4229-8639-A41DF0315853}">
      <dsp:nvSpPr>
        <dsp:cNvPr id="0" name=""/>
        <dsp:cNvSpPr/>
      </dsp:nvSpPr>
      <dsp:spPr>
        <a:xfrm>
          <a:off x="5202316" y="3017739"/>
          <a:ext cx="2046677" cy="1364615"/>
        </a:xfrm>
        <a:prstGeom prst="ellipse">
          <a:avLst/>
        </a:prstGeom>
        <a:solidFill>
          <a:srgbClr val="FFC000"/>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r>
            <a:rPr lang="en-US" sz="1900" kern="1200" dirty="0"/>
            <a:t>Concrete</a:t>
          </a:r>
        </a:p>
      </dsp:txBody>
      <dsp:txXfrm>
        <a:off x="5502045" y="3217582"/>
        <a:ext cx="1447219" cy="964929"/>
      </dsp:txXfrm>
    </dsp:sp>
    <dsp:sp modelId="{8D4368C3-318D-41AF-98EC-C4347F0DCD2A}">
      <dsp:nvSpPr>
        <dsp:cNvPr id="0" name=""/>
        <dsp:cNvSpPr/>
      </dsp:nvSpPr>
      <dsp:spPr>
        <a:xfrm>
          <a:off x="3947608" y="4691428"/>
          <a:ext cx="1886648" cy="1364615"/>
        </a:xfrm>
        <a:prstGeom prst="ellipse">
          <a:avLst/>
        </a:prstGeom>
        <a:solidFill>
          <a:srgbClr val="0070C0"/>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r>
            <a:rPr lang="en-US" sz="1900" kern="1200" dirty="0"/>
            <a:t>Correct</a:t>
          </a:r>
        </a:p>
      </dsp:txBody>
      <dsp:txXfrm>
        <a:off x="4223901" y="4891271"/>
        <a:ext cx="1334062" cy="964929"/>
      </dsp:txXfrm>
    </dsp:sp>
    <dsp:sp modelId="{5F50D12A-23DC-45ED-8780-89C9B8209C3A}">
      <dsp:nvSpPr>
        <dsp:cNvPr id="0" name=""/>
        <dsp:cNvSpPr/>
      </dsp:nvSpPr>
      <dsp:spPr>
        <a:xfrm>
          <a:off x="1707392" y="4691428"/>
          <a:ext cx="2085623" cy="1364615"/>
        </a:xfrm>
        <a:prstGeom prst="ellipse">
          <a:avLst/>
        </a:prstGeom>
        <a:solidFill>
          <a:srgbClr val="0070C0"/>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r>
            <a:rPr lang="en-US" sz="1900" kern="1200" dirty="0"/>
            <a:t>Coherent</a:t>
          </a:r>
        </a:p>
      </dsp:txBody>
      <dsp:txXfrm>
        <a:off x="2012824" y="4891271"/>
        <a:ext cx="1474759" cy="964929"/>
      </dsp:txXfrm>
    </dsp:sp>
    <dsp:sp modelId="{F9D3263B-1E0F-4D68-A87D-5D904FE556B4}">
      <dsp:nvSpPr>
        <dsp:cNvPr id="0" name=""/>
        <dsp:cNvSpPr/>
      </dsp:nvSpPr>
      <dsp:spPr>
        <a:xfrm>
          <a:off x="548808" y="3017739"/>
          <a:ext cx="1733348" cy="1364615"/>
        </a:xfrm>
        <a:prstGeom prst="ellipse">
          <a:avLst/>
        </a:prstGeom>
        <a:solidFill>
          <a:srgbClr val="0070C0"/>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r>
            <a:rPr lang="en-US" sz="1900" kern="1200" dirty="0"/>
            <a:t>Complete</a:t>
          </a:r>
        </a:p>
      </dsp:txBody>
      <dsp:txXfrm>
        <a:off x="802651" y="3217582"/>
        <a:ext cx="1225662" cy="964929"/>
      </dsp:txXfrm>
    </dsp:sp>
    <dsp:sp modelId="{F5BD19DB-4930-4C41-83BE-EA00D44DADDC}">
      <dsp:nvSpPr>
        <dsp:cNvPr id="0" name=""/>
        <dsp:cNvSpPr/>
      </dsp:nvSpPr>
      <dsp:spPr>
        <a:xfrm>
          <a:off x="900016" y="930683"/>
          <a:ext cx="1983645" cy="1364615"/>
        </a:xfrm>
        <a:prstGeom prst="ellipse">
          <a:avLst/>
        </a:prstGeom>
        <a:solidFill>
          <a:srgbClr val="0070C0"/>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r>
            <a:rPr lang="en-US" sz="1900" kern="1200" dirty="0"/>
            <a:t>Courteous</a:t>
          </a:r>
        </a:p>
      </dsp:txBody>
      <dsp:txXfrm>
        <a:off x="1190514" y="1130526"/>
        <a:ext cx="1402649" cy="964929"/>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8D3DA8-0AE0-43A6-9E36-D506386520D1}">
      <dsp:nvSpPr>
        <dsp:cNvPr id="0" name=""/>
        <dsp:cNvSpPr/>
      </dsp:nvSpPr>
      <dsp:spPr>
        <a:xfrm>
          <a:off x="1304504" y="635037"/>
          <a:ext cx="5032127" cy="5032127"/>
        </a:xfrm>
        <a:prstGeom prst="blockArc">
          <a:avLst>
            <a:gd name="adj1" fmla="val 13114286"/>
            <a:gd name="adj2" fmla="val 16200000"/>
            <a:gd name="adj3" fmla="val 3905"/>
          </a:avLst>
        </a:prstGeom>
        <a:solidFill>
          <a:srgbClr val="0070C0"/>
        </a:solidFill>
        <a:ln>
          <a:noFill/>
        </a:ln>
        <a:effectLst/>
      </dsp:spPr>
      <dsp:style>
        <a:lnRef idx="0">
          <a:scrgbClr r="0" g="0" b="0"/>
        </a:lnRef>
        <a:fillRef idx="1">
          <a:scrgbClr r="0" g="0" b="0"/>
        </a:fillRef>
        <a:effectRef idx="0">
          <a:scrgbClr r="0" g="0" b="0"/>
        </a:effectRef>
        <a:fontRef idx="minor">
          <a:schemeClr val="lt1"/>
        </a:fontRef>
      </dsp:style>
    </dsp:sp>
    <dsp:sp modelId="{ECE13031-3FEA-477D-8453-027FDE8C04AD}">
      <dsp:nvSpPr>
        <dsp:cNvPr id="0" name=""/>
        <dsp:cNvSpPr/>
      </dsp:nvSpPr>
      <dsp:spPr>
        <a:xfrm>
          <a:off x="1304504" y="635037"/>
          <a:ext cx="5032127" cy="5032127"/>
        </a:xfrm>
        <a:prstGeom prst="blockArc">
          <a:avLst>
            <a:gd name="adj1" fmla="val 10028571"/>
            <a:gd name="adj2" fmla="val 13114286"/>
            <a:gd name="adj3" fmla="val 3905"/>
          </a:avLst>
        </a:prstGeom>
        <a:solidFill>
          <a:srgbClr val="0070C0"/>
        </a:solidFill>
        <a:ln>
          <a:noFill/>
        </a:ln>
        <a:effectLst/>
      </dsp:spPr>
      <dsp:style>
        <a:lnRef idx="0">
          <a:scrgbClr r="0" g="0" b="0"/>
        </a:lnRef>
        <a:fillRef idx="1">
          <a:scrgbClr r="0" g="0" b="0"/>
        </a:fillRef>
        <a:effectRef idx="0">
          <a:scrgbClr r="0" g="0" b="0"/>
        </a:effectRef>
        <a:fontRef idx="minor">
          <a:schemeClr val="lt1"/>
        </a:fontRef>
      </dsp:style>
    </dsp:sp>
    <dsp:sp modelId="{51D20820-2FCD-47E3-A7AE-C7FBD10D5843}">
      <dsp:nvSpPr>
        <dsp:cNvPr id="0" name=""/>
        <dsp:cNvSpPr/>
      </dsp:nvSpPr>
      <dsp:spPr>
        <a:xfrm>
          <a:off x="1304504" y="635037"/>
          <a:ext cx="5032127" cy="5032127"/>
        </a:xfrm>
        <a:prstGeom prst="blockArc">
          <a:avLst>
            <a:gd name="adj1" fmla="val 6942857"/>
            <a:gd name="adj2" fmla="val 10028571"/>
            <a:gd name="adj3" fmla="val 3905"/>
          </a:avLst>
        </a:prstGeom>
        <a:solidFill>
          <a:srgbClr val="0070C0"/>
        </a:solidFill>
        <a:ln>
          <a:noFill/>
        </a:ln>
        <a:effectLst/>
      </dsp:spPr>
      <dsp:style>
        <a:lnRef idx="0">
          <a:scrgbClr r="0" g="0" b="0"/>
        </a:lnRef>
        <a:fillRef idx="1">
          <a:scrgbClr r="0" g="0" b="0"/>
        </a:fillRef>
        <a:effectRef idx="0">
          <a:scrgbClr r="0" g="0" b="0"/>
        </a:effectRef>
        <a:fontRef idx="minor">
          <a:schemeClr val="lt1"/>
        </a:fontRef>
      </dsp:style>
    </dsp:sp>
    <dsp:sp modelId="{AD2EF646-8F31-432D-AB7D-53B0AC5E095B}">
      <dsp:nvSpPr>
        <dsp:cNvPr id="0" name=""/>
        <dsp:cNvSpPr/>
      </dsp:nvSpPr>
      <dsp:spPr>
        <a:xfrm>
          <a:off x="1304504" y="635037"/>
          <a:ext cx="5032127" cy="5032127"/>
        </a:xfrm>
        <a:prstGeom prst="blockArc">
          <a:avLst>
            <a:gd name="adj1" fmla="val 3857143"/>
            <a:gd name="adj2" fmla="val 6942857"/>
            <a:gd name="adj3" fmla="val 3905"/>
          </a:avLst>
        </a:prstGeom>
        <a:solidFill>
          <a:srgbClr val="0070C0"/>
        </a:solidFill>
        <a:ln>
          <a:noFill/>
        </a:ln>
        <a:effectLst/>
      </dsp:spPr>
      <dsp:style>
        <a:lnRef idx="0">
          <a:scrgbClr r="0" g="0" b="0"/>
        </a:lnRef>
        <a:fillRef idx="1">
          <a:scrgbClr r="0" g="0" b="0"/>
        </a:fillRef>
        <a:effectRef idx="0">
          <a:scrgbClr r="0" g="0" b="0"/>
        </a:effectRef>
        <a:fontRef idx="minor">
          <a:schemeClr val="lt1"/>
        </a:fontRef>
      </dsp:style>
    </dsp:sp>
    <dsp:sp modelId="{86B51D6F-AF17-41C8-8FFB-158F4FE9D26B}">
      <dsp:nvSpPr>
        <dsp:cNvPr id="0" name=""/>
        <dsp:cNvSpPr/>
      </dsp:nvSpPr>
      <dsp:spPr>
        <a:xfrm>
          <a:off x="1304504" y="635037"/>
          <a:ext cx="5032127" cy="5032127"/>
        </a:xfrm>
        <a:prstGeom prst="blockArc">
          <a:avLst>
            <a:gd name="adj1" fmla="val 771429"/>
            <a:gd name="adj2" fmla="val 3857143"/>
            <a:gd name="adj3" fmla="val 3905"/>
          </a:avLst>
        </a:prstGeom>
        <a:solidFill>
          <a:srgbClr val="0070C0"/>
        </a:solidFill>
        <a:ln>
          <a:noFill/>
        </a:ln>
        <a:effectLst/>
      </dsp:spPr>
      <dsp:style>
        <a:lnRef idx="0">
          <a:scrgbClr r="0" g="0" b="0"/>
        </a:lnRef>
        <a:fillRef idx="1">
          <a:scrgbClr r="0" g="0" b="0"/>
        </a:fillRef>
        <a:effectRef idx="0">
          <a:scrgbClr r="0" g="0" b="0"/>
        </a:effectRef>
        <a:fontRef idx="minor">
          <a:schemeClr val="lt1"/>
        </a:fontRef>
      </dsp:style>
    </dsp:sp>
    <dsp:sp modelId="{5A14C8EC-F624-474F-854E-601F9BD35BC2}">
      <dsp:nvSpPr>
        <dsp:cNvPr id="0" name=""/>
        <dsp:cNvSpPr/>
      </dsp:nvSpPr>
      <dsp:spPr>
        <a:xfrm>
          <a:off x="1304504" y="635037"/>
          <a:ext cx="5032127" cy="5032127"/>
        </a:xfrm>
        <a:prstGeom prst="blockArc">
          <a:avLst>
            <a:gd name="adj1" fmla="val 19285714"/>
            <a:gd name="adj2" fmla="val 771429"/>
            <a:gd name="adj3" fmla="val 3905"/>
          </a:avLst>
        </a:prstGeom>
        <a:solidFill>
          <a:srgbClr val="0070C0"/>
        </a:solidFill>
        <a:ln>
          <a:noFill/>
        </a:ln>
        <a:effectLst/>
      </dsp:spPr>
      <dsp:style>
        <a:lnRef idx="0">
          <a:scrgbClr r="0" g="0" b="0"/>
        </a:lnRef>
        <a:fillRef idx="1">
          <a:scrgbClr r="0" g="0" b="0"/>
        </a:fillRef>
        <a:effectRef idx="0">
          <a:scrgbClr r="0" g="0" b="0"/>
        </a:effectRef>
        <a:fontRef idx="minor">
          <a:schemeClr val="lt1"/>
        </a:fontRef>
      </dsp:style>
    </dsp:sp>
    <dsp:sp modelId="{02FDC30F-A12D-42C7-A432-B02C7C0F22F4}">
      <dsp:nvSpPr>
        <dsp:cNvPr id="0" name=""/>
        <dsp:cNvSpPr/>
      </dsp:nvSpPr>
      <dsp:spPr>
        <a:xfrm>
          <a:off x="1304504" y="635037"/>
          <a:ext cx="5032127" cy="5032127"/>
        </a:xfrm>
        <a:prstGeom prst="blockArc">
          <a:avLst>
            <a:gd name="adj1" fmla="val 16200000"/>
            <a:gd name="adj2" fmla="val 19285714"/>
            <a:gd name="adj3" fmla="val 3905"/>
          </a:avLst>
        </a:prstGeom>
        <a:solidFill>
          <a:srgbClr val="0070C0"/>
        </a:solidFill>
        <a:ln>
          <a:noFill/>
        </a:ln>
        <a:effectLst/>
      </dsp:spPr>
      <dsp:style>
        <a:lnRef idx="0">
          <a:scrgbClr r="0" g="0" b="0"/>
        </a:lnRef>
        <a:fillRef idx="1">
          <a:scrgbClr r="0" g="0" b="0"/>
        </a:fillRef>
        <a:effectRef idx="0">
          <a:scrgbClr r="0" g="0" b="0"/>
        </a:effectRef>
        <a:fontRef idx="minor">
          <a:schemeClr val="lt1"/>
        </a:fontRef>
      </dsp:style>
    </dsp:sp>
    <dsp:sp modelId="{D52A3C43-F446-49FB-AE9D-586CD09BEC57}">
      <dsp:nvSpPr>
        <dsp:cNvPr id="0" name=""/>
        <dsp:cNvSpPr/>
      </dsp:nvSpPr>
      <dsp:spPr>
        <a:xfrm>
          <a:off x="2554264" y="2176376"/>
          <a:ext cx="2532609" cy="1949450"/>
        </a:xfrm>
        <a:prstGeom prst="ellipse">
          <a:avLst/>
        </a:prstGeom>
        <a:solidFill>
          <a:srgbClr val="0070C0"/>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b="1" kern="1200" dirty="0"/>
            <a:t>7 C’s of Communication</a:t>
          </a:r>
        </a:p>
      </dsp:txBody>
      <dsp:txXfrm>
        <a:off x="2925156" y="2461866"/>
        <a:ext cx="1790825" cy="1378470"/>
      </dsp:txXfrm>
    </dsp:sp>
    <dsp:sp modelId="{75B007AD-5F80-4BA9-8B96-DAFBF3B564BA}">
      <dsp:nvSpPr>
        <dsp:cNvPr id="0" name=""/>
        <dsp:cNvSpPr/>
      </dsp:nvSpPr>
      <dsp:spPr>
        <a:xfrm>
          <a:off x="2971000" y="1856"/>
          <a:ext cx="1699137" cy="1364615"/>
        </a:xfrm>
        <a:prstGeom prst="ellipse">
          <a:avLst/>
        </a:prstGeom>
        <a:solidFill>
          <a:srgbClr val="0070C0"/>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r>
            <a:rPr lang="en-US" sz="1900" kern="1200" dirty="0"/>
            <a:t>Clear</a:t>
          </a:r>
        </a:p>
      </dsp:txBody>
      <dsp:txXfrm>
        <a:off x="3219833" y="201699"/>
        <a:ext cx="1201471" cy="964929"/>
      </dsp:txXfrm>
    </dsp:sp>
    <dsp:sp modelId="{81A183F0-AB12-4585-ADE3-9AD113BAC72D}">
      <dsp:nvSpPr>
        <dsp:cNvPr id="0" name=""/>
        <dsp:cNvSpPr/>
      </dsp:nvSpPr>
      <dsp:spPr>
        <a:xfrm>
          <a:off x="4917490" y="930683"/>
          <a:ext cx="1663616" cy="1364615"/>
        </a:xfrm>
        <a:prstGeom prst="ellipse">
          <a:avLst/>
        </a:prstGeom>
        <a:solidFill>
          <a:srgbClr val="0070C0"/>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r>
            <a:rPr lang="en-US" sz="1900" kern="1200" dirty="0"/>
            <a:t>Concise</a:t>
          </a:r>
        </a:p>
      </dsp:txBody>
      <dsp:txXfrm>
        <a:off x="5161121" y="1130526"/>
        <a:ext cx="1176354" cy="964929"/>
      </dsp:txXfrm>
    </dsp:sp>
    <dsp:sp modelId="{E4CC4403-5C79-4A72-87FD-3145AAE7D326}">
      <dsp:nvSpPr>
        <dsp:cNvPr id="0" name=""/>
        <dsp:cNvSpPr/>
      </dsp:nvSpPr>
      <dsp:spPr>
        <a:xfrm>
          <a:off x="5202316" y="3017739"/>
          <a:ext cx="2046677" cy="1364615"/>
        </a:xfrm>
        <a:prstGeom prst="ellipse">
          <a:avLst/>
        </a:prstGeom>
        <a:solidFill>
          <a:srgbClr val="0070C0"/>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r>
            <a:rPr lang="en-US" sz="1900" kern="1200" dirty="0"/>
            <a:t>Concrete</a:t>
          </a:r>
        </a:p>
      </dsp:txBody>
      <dsp:txXfrm>
        <a:off x="5502045" y="3217582"/>
        <a:ext cx="1447219" cy="964929"/>
      </dsp:txXfrm>
    </dsp:sp>
    <dsp:sp modelId="{2EE41AC4-F383-41E8-BE75-FBDB9D121F1E}">
      <dsp:nvSpPr>
        <dsp:cNvPr id="0" name=""/>
        <dsp:cNvSpPr/>
      </dsp:nvSpPr>
      <dsp:spPr>
        <a:xfrm>
          <a:off x="3947608" y="4691428"/>
          <a:ext cx="1886648" cy="1364615"/>
        </a:xfrm>
        <a:prstGeom prst="ellipse">
          <a:avLst/>
        </a:prstGeom>
        <a:solidFill>
          <a:srgbClr val="FFC000"/>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r>
            <a:rPr lang="en-US" sz="1900" kern="1200" dirty="0"/>
            <a:t>Correct</a:t>
          </a:r>
        </a:p>
      </dsp:txBody>
      <dsp:txXfrm>
        <a:off x="4223901" y="4891271"/>
        <a:ext cx="1334062" cy="964929"/>
      </dsp:txXfrm>
    </dsp:sp>
    <dsp:sp modelId="{422B4A38-0DAF-45D7-9E81-55BC9246EEDF}">
      <dsp:nvSpPr>
        <dsp:cNvPr id="0" name=""/>
        <dsp:cNvSpPr/>
      </dsp:nvSpPr>
      <dsp:spPr>
        <a:xfrm>
          <a:off x="1707392" y="4691428"/>
          <a:ext cx="2085623" cy="1364615"/>
        </a:xfrm>
        <a:prstGeom prst="ellipse">
          <a:avLst/>
        </a:prstGeom>
        <a:solidFill>
          <a:srgbClr val="0070C0"/>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r>
            <a:rPr lang="en-US" sz="1900" kern="1200" dirty="0"/>
            <a:t>Coherent</a:t>
          </a:r>
        </a:p>
      </dsp:txBody>
      <dsp:txXfrm>
        <a:off x="2012824" y="4891271"/>
        <a:ext cx="1474759" cy="964929"/>
      </dsp:txXfrm>
    </dsp:sp>
    <dsp:sp modelId="{17EE376F-753C-4D9E-8FE2-A610BABD1152}">
      <dsp:nvSpPr>
        <dsp:cNvPr id="0" name=""/>
        <dsp:cNvSpPr/>
      </dsp:nvSpPr>
      <dsp:spPr>
        <a:xfrm>
          <a:off x="548808" y="3017739"/>
          <a:ext cx="1733348" cy="1364615"/>
        </a:xfrm>
        <a:prstGeom prst="ellipse">
          <a:avLst/>
        </a:prstGeom>
        <a:solidFill>
          <a:srgbClr val="0070C0"/>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r>
            <a:rPr lang="en-US" sz="1900" kern="1200" dirty="0"/>
            <a:t>Complete</a:t>
          </a:r>
        </a:p>
      </dsp:txBody>
      <dsp:txXfrm>
        <a:off x="802651" y="3217582"/>
        <a:ext cx="1225662" cy="964929"/>
      </dsp:txXfrm>
    </dsp:sp>
    <dsp:sp modelId="{70B99F3F-3166-4C49-9036-084A0E40F79F}">
      <dsp:nvSpPr>
        <dsp:cNvPr id="0" name=""/>
        <dsp:cNvSpPr/>
      </dsp:nvSpPr>
      <dsp:spPr>
        <a:xfrm>
          <a:off x="900016" y="930683"/>
          <a:ext cx="1983645" cy="1364615"/>
        </a:xfrm>
        <a:prstGeom prst="ellipse">
          <a:avLst/>
        </a:prstGeom>
        <a:solidFill>
          <a:srgbClr val="0070C0"/>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r>
            <a:rPr lang="en-US" sz="1900" kern="1200" dirty="0"/>
            <a:t>Courteous</a:t>
          </a:r>
        </a:p>
      </dsp:txBody>
      <dsp:txXfrm>
        <a:off x="1190514" y="1130526"/>
        <a:ext cx="1402649" cy="964929"/>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86879F7-D5FD-40BE-B7D2-1C73201507B3}">
      <dsp:nvSpPr>
        <dsp:cNvPr id="0" name=""/>
        <dsp:cNvSpPr/>
      </dsp:nvSpPr>
      <dsp:spPr>
        <a:xfrm>
          <a:off x="1304504" y="635037"/>
          <a:ext cx="5032127" cy="5032127"/>
        </a:xfrm>
        <a:prstGeom prst="blockArc">
          <a:avLst>
            <a:gd name="adj1" fmla="val 13114286"/>
            <a:gd name="adj2" fmla="val 16200000"/>
            <a:gd name="adj3" fmla="val 3905"/>
          </a:avLst>
        </a:prstGeom>
        <a:solidFill>
          <a:srgbClr val="0070C0"/>
        </a:solidFill>
        <a:ln>
          <a:noFill/>
        </a:ln>
        <a:effectLst/>
      </dsp:spPr>
      <dsp:style>
        <a:lnRef idx="0">
          <a:scrgbClr r="0" g="0" b="0"/>
        </a:lnRef>
        <a:fillRef idx="1">
          <a:scrgbClr r="0" g="0" b="0"/>
        </a:fillRef>
        <a:effectRef idx="0">
          <a:scrgbClr r="0" g="0" b="0"/>
        </a:effectRef>
        <a:fontRef idx="minor">
          <a:schemeClr val="lt1"/>
        </a:fontRef>
      </dsp:style>
    </dsp:sp>
    <dsp:sp modelId="{AB51EE8B-CCF9-442E-9CCA-C1657A252D22}">
      <dsp:nvSpPr>
        <dsp:cNvPr id="0" name=""/>
        <dsp:cNvSpPr/>
      </dsp:nvSpPr>
      <dsp:spPr>
        <a:xfrm>
          <a:off x="1304504" y="635037"/>
          <a:ext cx="5032127" cy="5032127"/>
        </a:xfrm>
        <a:prstGeom prst="blockArc">
          <a:avLst>
            <a:gd name="adj1" fmla="val 10028571"/>
            <a:gd name="adj2" fmla="val 13114286"/>
            <a:gd name="adj3" fmla="val 3905"/>
          </a:avLst>
        </a:prstGeom>
        <a:solidFill>
          <a:srgbClr val="0070C0"/>
        </a:solidFill>
        <a:ln>
          <a:noFill/>
        </a:ln>
        <a:effectLst/>
      </dsp:spPr>
      <dsp:style>
        <a:lnRef idx="0">
          <a:scrgbClr r="0" g="0" b="0"/>
        </a:lnRef>
        <a:fillRef idx="1">
          <a:scrgbClr r="0" g="0" b="0"/>
        </a:fillRef>
        <a:effectRef idx="0">
          <a:scrgbClr r="0" g="0" b="0"/>
        </a:effectRef>
        <a:fontRef idx="minor">
          <a:schemeClr val="lt1"/>
        </a:fontRef>
      </dsp:style>
    </dsp:sp>
    <dsp:sp modelId="{CF8DAE87-8F96-4ACD-9626-36D400375661}">
      <dsp:nvSpPr>
        <dsp:cNvPr id="0" name=""/>
        <dsp:cNvSpPr/>
      </dsp:nvSpPr>
      <dsp:spPr>
        <a:xfrm>
          <a:off x="1304504" y="635037"/>
          <a:ext cx="5032127" cy="5032127"/>
        </a:xfrm>
        <a:prstGeom prst="blockArc">
          <a:avLst>
            <a:gd name="adj1" fmla="val 6942857"/>
            <a:gd name="adj2" fmla="val 10028571"/>
            <a:gd name="adj3" fmla="val 3905"/>
          </a:avLst>
        </a:prstGeom>
        <a:solidFill>
          <a:srgbClr val="0070C0"/>
        </a:solidFill>
        <a:ln>
          <a:noFill/>
        </a:ln>
        <a:effectLst/>
      </dsp:spPr>
      <dsp:style>
        <a:lnRef idx="0">
          <a:scrgbClr r="0" g="0" b="0"/>
        </a:lnRef>
        <a:fillRef idx="1">
          <a:scrgbClr r="0" g="0" b="0"/>
        </a:fillRef>
        <a:effectRef idx="0">
          <a:scrgbClr r="0" g="0" b="0"/>
        </a:effectRef>
        <a:fontRef idx="minor">
          <a:schemeClr val="lt1"/>
        </a:fontRef>
      </dsp:style>
    </dsp:sp>
    <dsp:sp modelId="{54FD5286-2261-4DAB-A90A-44E85C3F5742}">
      <dsp:nvSpPr>
        <dsp:cNvPr id="0" name=""/>
        <dsp:cNvSpPr/>
      </dsp:nvSpPr>
      <dsp:spPr>
        <a:xfrm>
          <a:off x="1304504" y="635037"/>
          <a:ext cx="5032127" cy="5032127"/>
        </a:xfrm>
        <a:prstGeom prst="blockArc">
          <a:avLst>
            <a:gd name="adj1" fmla="val 3857143"/>
            <a:gd name="adj2" fmla="val 6942857"/>
            <a:gd name="adj3" fmla="val 3905"/>
          </a:avLst>
        </a:prstGeom>
        <a:solidFill>
          <a:srgbClr val="0070C0"/>
        </a:solidFill>
        <a:ln>
          <a:noFill/>
        </a:ln>
        <a:effectLst/>
      </dsp:spPr>
      <dsp:style>
        <a:lnRef idx="0">
          <a:scrgbClr r="0" g="0" b="0"/>
        </a:lnRef>
        <a:fillRef idx="1">
          <a:scrgbClr r="0" g="0" b="0"/>
        </a:fillRef>
        <a:effectRef idx="0">
          <a:scrgbClr r="0" g="0" b="0"/>
        </a:effectRef>
        <a:fontRef idx="minor">
          <a:schemeClr val="lt1"/>
        </a:fontRef>
      </dsp:style>
    </dsp:sp>
    <dsp:sp modelId="{7A98AEFC-30AD-4DC8-AED6-D35C73BD5B72}">
      <dsp:nvSpPr>
        <dsp:cNvPr id="0" name=""/>
        <dsp:cNvSpPr/>
      </dsp:nvSpPr>
      <dsp:spPr>
        <a:xfrm>
          <a:off x="1304504" y="635037"/>
          <a:ext cx="5032127" cy="5032127"/>
        </a:xfrm>
        <a:prstGeom prst="blockArc">
          <a:avLst>
            <a:gd name="adj1" fmla="val 771429"/>
            <a:gd name="adj2" fmla="val 3857143"/>
            <a:gd name="adj3" fmla="val 3905"/>
          </a:avLst>
        </a:prstGeom>
        <a:solidFill>
          <a:srgbClr val="0070C0"/>
        </a:solidFill>
        <a:ln>
          <a:noFill/>
        </a:ln>
        <a:effectLst/>
      </dsp:spPr>
      <dsp:style>
        <a:lnRef idx="0">
          <a:scrgbClr r="0" g="0" b="0"/>
        </a:lnRef>
        <a:fillRef idx="1">
          <a:scrgbClr r="0" g="0" b="0"/>
        </a:fillRef>
        <a:effectRef idx="0">
          <a:scrgbClr r="0" g="0" b="0"/>
        </a:effectRef>
        <a:fontRef idx="minor">
          <a:schemeClr val="lt1"/>
        </a:fontRef>
      </dsp:style>
    </dsp:sp>
    <dsp:sp modelId="{923D8854-4B9E-481D-A92D-5AEF9740CE5C}">
      <dsp:nvSpPr>
        <dsp:cNvPr id="0" name=""/>
        <dsp:cNvSpPr/>
      </dsp:nvSpPr>
      <dsp:spPr>
        <a:xfrm>
          <a:off x="1304504" y="635037"/>
          <a:ext cx="5032127" cy="5032127"/>
        </a:xfrm>
        <a:prstGeom prst="blockArc">
          <a:avLst>
            <a:gd name="adj1" fmla="val 19285714"/>
            <a:gd name="adj2" fmla="val 771429"/>
            <a:gd name="adj3" fmla="val 3905"/>
          </a:avLst>
        </a:prstGeom>
        <a:solidFill>
          <a:srgbClr val="0070C0"/>
        </a:solidFill>
        <a:ln>
          <a:noFill/>
        </a:ln>
        <a:effectLst/>
      </dsp:spPr>
      <dsp:style>
        <a:lnRef idx="0">
          <a:scrgbClr r="0" g="0" b="0"/>
        </a:lnRef>
        <a:fillRef idx="1">
          <a:scrgbClr r="0" g="0" b="0"/>
        </a:fillRef>
        <a:effectRef idx="0">
          <a:scrgbClr r="0" g="0" b="0"/>
        </a:effectRef>
        <a:fontRef idx="minor">
          <a:schemeClr val="lt1"/>
        </a:fontRef>
      </dsp:style>
    </dsp:sp>
    <dsp:sp modelId="{3DBC3530-4D6A-43D5-9764-55D1721F069C}">
      <dsp:nvSpPr>
        <dsp:cNvPr id="0" name=""/>
        <dsp:cNvSpPr/>
      </dsp:nvSpPr>
      <dsp:spPr>
        <a:xfrm>
          <a:off x="1304504" y="635037"/>
          <a:ext cx="5032127" cy="5032127"/>
        </a:xfrm>
        <a:prstGeom prst="blockArc">
          <a:avLst>
            <a:gd name="adj1" fmla="val 16200000"/>
            <a:gd name="adj2" fmla="val 19285714"/>
            <a:gd name="adj3" fmla="val 3905"/>
          </a:avLst>
        </a:prstGeom>
        <a:solidFill>
          <a:srgbClr val="0070C0"/>
        </a:solidFill>
        <a:ln>
          <a:noFill/>
        </a:ln>
        <a:effectLst/>
      </dsp:spPr>
      <dsp:style>
        <a:lnRef idx="0">
          <a:scrgbClr r="0" g="0" b="0"/>
        </a:lnRef>
        <a:fillRef idx="1">
          <a:scrgbClr r="0" g="0" b="0"/>
        </a:fillRef>
        <a:effectRef idx="0">
          <a:scrgbClr r="0" g="0" b="0"/>
        </a:effectRef>
        <a:fontRef idx="minor">
          <a:schemeClr val="lt1"/>
        </a:fontRef>
      </dsp:style>
    </dsp:sp>
    <dsp:sp modelId="{5FCF7596-CB64-4617-957A-C92D7D20DE9E}">
      <dsp:nvSpPr>
        <dsp:cNvPr id="0" name=""/>
        <dsp:cNvSpPr/>
      </dsp:nvSpPr>
      <dsp:spPr>
        <a:xfrm>
          <a:off x="2554264" y="2176376"/>
          <a:ext cx="2532609" cy="1949450"/>
        </a:xfrm>
        <a:prstGeom prst="ellipse">
          <a:avLst/>
        </a:prstGeom>
        <a:solidFill>
          <a:srgbClr val="0070C0"/>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b="1" kern="1200" dirty="0"/>
            <a:t>7 C’s of Communication</a:t>
          </a:r>
        </a:p>
      </dsp:txBody>
      <dsp:txXfrm>
        <a:off x="2925156" y="2461866"/>
        <a:ext cx="1790825" cy="1378470"/>
      </dsp:txXfrm>
    </dsp:sp>
    <dsp:sp modelId="{C306AC75-7E92-49F1-AC35-FF7DEC8E1ABD}">
      <dsp:nvSpPr>
        <dsp:cNvPr id="0" name=""/>
        <dsp:cNvSpPr/>
      </dsp:nvSpPr>
      <dsp:spPr>
        <a:xfrm>
          <a:off x="2971000" y="1856"/>
          <a:ext cx="1699137" cy="1364615"/>
        </a:xfrm>
        <a:prstGeom prst="ellipse">
          <a:avLst/>
        </a:prstGeom>
        <a:solidFill>
          <a:srgbClr val="0070C0"/>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r>
            <a:rPr lang="en-US" sz="1900" kern="1200" dirty="0"/>
            <a:t>Clear</a:t>
          </a:r>
        </a:p>
      </dsp:txBody>
      <dsp:txXfrm>
        <a:off x="3219833" y="201699"/>
        <a:ext cx="1201471" cy="964929"/>
      </dsp:txXfrm>
    </dsp:sp>
    <dsp:sp modelId="{3A06C6D6-0C6A-4CAF-8F8B-591DE0B585FA}">
      <dsp:nvSpPr>
        <dsp:cNvPr id="0" name=""/>
        <dsp:cNvSpPr/>
      </dsp:nvSpPr>
      <dsp:spPr>
        <a:xfrm>
          <a:off x="4917490" y="930683"/>
          <a:ext cx="1663616" cy="1364615"/>
        </a:xfrm>
        <a:prstGeom prst="ellipse">
          <a:avLst/>
        </a:prstGeom>
        <a:solidFill>
          <a:srgbClr val="0070C0"/>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r>
            <a:rPr lang="en-US" sz="1900" kern="1200" dirty="0"/>
            <a:t>Concise</a:t>
          </a:r>
        </a:p>
      </dsp:txBody>
      <dsp:txXfrm>
        <a:off x="5161121" y="1130526"/>
        <a:ext cx="1176354" cy="964929"/>
      </dsp:txXfrm>
    </dsp:sp>
    <dsp:sp modelId="{18FCD534-CB5F-4127-91F7-5AEB210A0DE9}">
      <dsp:nvSpPr>
        <dsp:cNvPr id="0" name=""/>
        <dsp:cNvSpPr/>
      </dsp:nvSpPr>
      <dsp:spPr>
        <a:xfrm>
          <a:off x="5202316" y="3017739"/>
          <a:ext cx="2046677" cy="1364615"/>
        </a:xfrm>
        <a:prstGeom prst="ellipse">
          <a:avLst/>
        </a:prstGeom>
        <a:solidFill>
          <a:srgbClr val="0070C0"/>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r>
            <a:rPr lang="en-US" sz="1900" kern="1200" dirty="0"/>
            <a:t>Concrete</a:t>
          </a:r>
        </a:p>
      </dsp:txBody>
      <dsp:txXfrm>
        <a:off x="5502045" y="3217582"/>
        <a:ext cx="1447219" cy="964929"/>
      </dsp:txXfrm>
    </dsp:sp>
    <dsp:sp modelId="{D2519072-2036-432C-A6C7-1D011200236D}">
      <dsp:nvSpPr>
        <dsp:cNvPr id="0" name=""/>
        <dsp:cNvSpPr/>
      </dsp:nvSpPr>
      <dsp:spPr>
        <a:xfrm>
          <a:off x="3947608" y="4691428"/>
          <a:ext cx="1886648" cy="1364615"/>
        </a:xfrm>
        <a:prstGeom prst="ellipse">
          <a:avLst/>
        </a:prstGeom>
        <a:solidFill>
          <a:srgbClr val="0070C0"/>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r>
            <a:rPr lang="en-US" sz="1900" kern="1200" dirty="0"/>
            <a:t>Correct</a:t>
          </a:r>
        </a:p>
      </dsp:txBody>
      <dsp:txXfrm>
        <a:off x="4223901" y="4891271"/>
        <a:ext cx="1334062" cy="964929"/>
      </dsp:txXfrm>
    </dsp:sp>
    <dsp:sp modelId="{25743086-AB5B-48D8-B072-BE5482278148}">
      <dsp:nvSpPr>
        <dsp:cNvPr id="0" name=""/>
        <dsp:cNvSpPr/>
      </dsp:nvSpPr>
      <dsp:spPr>
        <a:xfrm>
          <a:off x="1707392" y="4691428"/>
          <a:ext cx="2085623" cy="1364615"/>
        </a:xfrm>
        <a:prstGeom prst="ellipse">
          <a:avLst/>
        </a:prstGeom>
        <a:solidFill>
          <a:srgbClr val="FFC000"/>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r>
            <a:rPr lang="en-US" sz="1900" kern="1200" dirty="0"/>
            <a:t>Coherent</a:t>
          </a:r>
        </a:p>
      </dsp:txBody>
      <dsp:txXfrm>
        <a:off x="2012824" y="4891271"/>
        <a:ext cx="1474759" cy="964929"/>
      </dsp:txXfrm>
    </dsp:sp>
    <dsp:sp modelId="{006E76D0-00B7-4E35-B1EE-927624D49432}">
      <dsp:nvSpPr>
        <dsp:cNvPr id="0" name=""/>
        <dsp:cNvSpPr/>
      </dsp:nvSpPr>
      <dsp:spPr>
        <a:xfrm>
          <a:off x="548808" y="3017739"/>
          <a:ext cx="1733348" cy="1364615"/>
        </a:xfrm>
        <a:prstGeom prst="ellipse">
          <a:avLst/>
        </a:prstGeom>
        <a:solidFill>
          <a:srgbClr val="0070C0"/>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r>
            <a:rPr lang="en-US" sz="1900" kern="1200" dirty="0"/>
            <a:t>Complete</a:t>
          </a:r>
        </a:p>
      </dsp:txBody>
      <dsp:txXfrm>
        <a:off x="802651" y="3217582"/>
        <a:ext cx="1225662" cy="964929"/>
      </dsp:txXfrm>
    </dsp:sp>
    <dsp:sp modelId="{58DC05E5-A83F-472F-BA0D-9F07FE43D704}">
      <dsp:nvSpPr>
        <dsp:cNvPr id="0" name=""/>
        <dsp:cNvSpPr/>
      </dsp:nvSpPr>
      <dsp:spPr>
        <a:xfrm>
          <a:off x="900016" y="930683"/>
          <a:ext cx="1983645" cy="1364615"/>
        </a:xfrm>
        <a:prstGeom prst="ellipse">
          <a:avLst/>
        </a:prstGeom>
        <a:solidFill>
          <a:srgbClr val="0070C0"/>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r>
            <a:rPr lang="en-US" sz="1900" kern="1200" dirty="0"/>
            <a:t>Courteous</a:t>
          </a:r>
        </a:p>
      </dsp:txBody>
      <dsp:txXfrm>
        <a:off x="1190514" y="1130526"/>
        <a:ext cx="1402649" cy="964929"/>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77F8EDD-68C2-4395-A945-5C071F9F2952}">
      <dsp:nvSpPr>
        <dsp:cNvPr id="0" name=""/>
        <dsp:cNvSpPr/>
      </dsp:nvSpPr>
      <dsp:spPr>
        <a:xfrm>
          <a:off x="1304504" y="635037"/>
          <a:ext cx="5032127" cy="5032127"/>
        </a:xfrm>
        <a:prstGeom prst="blockArc">
          <a:avLst>
            <a:gd name="adj1" fmla="val 13114286"/>
            <a:gd name="adj2" fmla="val 16200000"/>
            <a:gd name="adj3" fmla="val 3905"/>
          </a:avLst>
        </a:prstGeom>
        <a:solidFill>
          <a:srgbClr val="0070C0"/>
        </a:solidFill>
        <a:ln>
          <a:noFill/>
        </a:ln>
        <a:effectLst/>
      </dsp:spPr>
      <dsp:style>
        <a:lnRef idx="0">
          <a:scrgbClr r="0" g="0" b="0"/>
        </a:lnRef>
        <a:fillRef idx="1">
          <a:scrgbClr r="0" g="0" b="0"/>
        </a:fillRef>
        <a:effectRef idx="0">
          <a:scrgbClr r="0" g="0" b="0"/>
        </a:effectRef>
        <a:fontRef idx="minor">
          <a:schemeClr val="lt1"/>
        </a:fontRef>
      </dsp:style>
    </dsp:sp>
    <dsp:sp modelId="{52EEA421-AAA6-4FC9-9E0D-D12F80FF4E93}">
      <dsp:nvSpPr>
        <dsp:cNvPr id="0" name=""/>
        <dsp:cNvSpPr/>
      </dsp:nvSpPr>
      <dsp:spPr>
        <a:xfrm>
          <a:off x="1304504" y="635037"/>
          <a:ext cx="5032127" cy="5032127"/>
        </a:xfrm>
        <a:prstGeom prst="blockArc">
          <a:avLst>
            <a:gd name="adj1" fmla="val 10028571"/>
            <a:gd name="adj2" fmla="val 13114286"/>
            <a:gd name="adj3" fmla="val 3905"/>
          </a:avLst>
        </a:prstGeom>
        <a:solidFill>
          <a:srgbClr val="0070C0"/>
        </a:solidFill>
        <a:ln>
          <a:noFill/>
        </a:ln>
        <a:effectLst/>
      </dsp:spPr>
      <dsp:style>
        <a:lnRef idx="0">
          <a:scrgbClr r="0" g="0" b="0"/>
        </a:lnRef>
        <a:fillRef idx="1">
          <a:scrgbClr r="0" g="0" b="0"/>
        </a:fillRef>
        <a:effectRef idx="0">
          <a:scrgbClr r="0" g="0" b="0"/>
        </a:effectRef>
        <a:fontRef idx="minor">
          <a:schemeClr val="lt1"/>
        </a:fontRef>
      </dsp:style>
    </dsp:sp>
    <dsp:sp modelId="{C711A1DB-CE36-4008-A14A-A379706AD552}">
      <dsp:nvSpPr>
        <dsp:cNvPr id="0" name=""/>
        <dsp:cNvSpPr/>
      </dsp:nvSpPr>
      <dsp:spPr>
        <a:xfrm>
          <a:off x="1304504" y="635037"/>
          <a:ext cx="5032127" cy="5032127"/>
        </a:xfrm>
        <a:prstGeom prst="blockArc">
          <a:avLst>
            <a:gd name="adj1" fmla="val 6942857"/>
            <a:gd name="adj2" fmla="val 10028571"/>
            <a:gd name="adj3" fmla="val 3905"/>
          </a:avLst>
        </a:prstGeom>
        <a:solidFill>
          <a:srgbClr val="0070C0"/>
        </a:solidFill>
        <a:ln>
          <a:noFill/>
        </a:ln>
        <a:effectLst/>
      </dsp:spPr>
      <dsp:style>
        <a:lnRef idx="0">
          <a:scrgbClr r="0" g="0" b="0"/>
        </a:lnRef>
        <a:fillRef idx="1">
          <a:scrgbClr r="0" g="0" b="0"/>
        </a:fillRef>
        <a:effectRef idx="0">
          <a:scrgbClr r="0" g="0" b="0"/>
        </a:effectRef>
        <a:fontRef idx="minor">
          <a:schemeClr val="lt1"/>
        </a:fontRef>
      </dsp:style>
    </dsp:sp>
    <dsp:sp modelId="{4A26EC10-95E3-4B9F-B2B3-7043D3A22016}">
      <dsp:nvSpPr>
        <dsp:cNvPr id="0" name=""/>
        <dsp:cNvSpPr/>
      </dsp:nvSpPr>
      <dsp:spPr>
        <a:xfrm>
          <a:off x="1304504" y="635037"/>
          <a:ext cx="5032127" cy="5032127"/>
        </a:xfrm>
        <a:prstGeom prst="blockArc">
          <a:avLst>
            <a:gd name="adj1" fmla="val 3857143"/>
            <a:gd name="adj2" fmla="val 6942857"/>
            <a:gd name="adj3" fmla="val 3905"/>
          </a:avLst>
        </a:prstGeom>
        <a:solidFill>
          <a:srgbClr val="0070C0"/>
        </a:solidFill>
        <a:ln>
          <a:noFill/>
        </a:ln>
        <a:effectLst/>
      </dsp:spPr>
      <dsp:style>
        <a:lnRef idx="0">
          <a:scrgbClr r="0" g="0" b="0"/>
        </a:lnRef>
        <a:fillRef idx="1">
          <a:scrgbClr r="0" g="0" b="0"/>
        </a:fillRef>
        <a:effectRef idx="0">
          <a:scrgbClr r="0" g="0" b="0"/>
        </a:effectRef>
        <a:fontRef idx="minor">
          <a:schemeClr val="lt1"/>
        </a:fontRef>
      </dsp:style>
    </dsp:sp>
    <dsp:sp modelId="{0B69100C-C372-401A-B547-9C884C278B1D}">
      <dsp:nvSpPr>
        <dsp:cNvPr id="0" name=""/>
        <dsp:cNvSpPr/>
      </dsp:nvSpPr>
      <dsp:spPr>
        <a:xfrm>
          <a:off x="1304504" y="635037"/>
          <a:ext cx="5032127" cy="5032127"/>
        </a:xfrm>
        <a:prstGeom prst="blockArc">
          <a:avLst>
            <a:gd name="adj1" fmla="val 771429"/>
            <a:gd name="adj2" fmla="val 3857143"/>
            <a:gd name="adj3" fmla="val 3905"/>
          </a:avLst>
        </a:prstGeom>
        <a:solidFill>
          <a:srgbClr val="0070C0"/>
        </a:solidFill>
        <a:ln>
          <a:noFill/>
        </a:ln>
        <a:effectLst/>
      </dsp:spPr>
      <dsp:style>
        <a:lnRef idx="0">
          <a:scrgbClr r="0" g="0" b="0"/>
        </a:lnRef>
        <a:fillRef idx="1">
          <a:scrgbClr r="0" g="0" b="0"/>
        </a:fillRef>
        <a:effectRef idx="0">
          <a:scrgbClr r="0" g="0" b="0"/>
        </a:effectRef>
        <a:fontRef idx="minor">
          <a:schemeClr val="lt1"/>
        </a:fontRef>
      </dsp:style>
    </dsp:sp>
    <dsp:sp modelId="{6B663834-6B11-4FCC-A1CC-6931327E5CD9}">
      <dsp:nvSpPr>
        <dsp:cNvPr id="0" name=""/>
        <dsp:cNvSpPr/>
      </dsp:nvSpPr>
      <dsp:spPr>
        <a:xfrm>
          <a:off x="1304504" y="635037"/>
          <a:ext cx="5032127" cy="5032127"/>
        </a:xfrm>
        <a:prstGeom prst="blockArc">
          <a:avLst>
            <a:gd name="adj1" fmla="val 19285714"/>
            <a:gd name="adj2" fmla="val 771429"/>
            <a:gd name="adj3" fmla="val 3905"/>
          </a:avLst>
        </a:prstGeom>
        <a:solidFill>
          <a:srgbClr val="0070C0"/>
        </a:solidFill>
        <a:ln>
          <a:noFill/>
        </a:ln>
        <a:effectLst/>
      </dsp:spPr>
      <dsp:style>
        <a:lnRef idx="0">
          <a:scrgbClr r="0" g="0" b="0"/>
        </a:lnRef>
        <a:fillRef idx="1">
          <a:scrgbClr r="0" g="0" b="0"/>
        </a:fillRef>
        <a:effectRef idx="0">
          <a:scrgbClr r="0" g="0" b="0"/>
        </a:effectRef>
        <a:fontRef idx="minor">
          <a:schemeClr val="lt1"/>
        </a:fontRef>
      </dsp:style>
    </dsp:sp>
    <dsp:sp modelId="{DAAA3FAF-519F-40A3-A58E-AC0002BA79EE}">
      <dsp:nvSpPr>
        <dsp:cNvPr id="0" name=""/>
        <dsp:cNvSpPr/>
      </dsp:nvSpPr>
      <dsp:spPr>
        <a:xfrm>
          <a:off x="1304504" y="635037"/>
          <a:ext cx="5032127" cy="5032127"/>
        </a:xfrm>
        <a:prstGeom prst="blockArc">
          <a:avLst>
            <a:gd name="adj1" fmla="val 16200000"/>
            <a:gd name="adj2" fmla="val 19285714"/>
            <a:gd name="adj3" fmla="val 3905"/>
          </a:avLst>
        </a:prstGeom>
        <a:solidFill>
          <a:srgbClr val="0070C0"/>
        </a:solidFill>
        <a:ln>
          <a:noFill/>
        </a:ln>
        <a:effectLst/>
      </dsp:spPr>
      <dsp:style>
        <a:lnRef idx="0">
          <a:scrgbClr r="0" g="0" b="0"/>
        </a:lnRef>
        <a:fillRef idx="1">
          <a:scrgbClr r="0" g="0" b="0"/>
        </a:fillRef>
        <a:effectRef idx="0">
          <a:scrgbClr r="0" g="0" b="0"/>
        </a:effectRef>
        <a:fontRef idx="minor">
          <a:schemeClr val="lt1"/>
        </a:fontRef>
      </dsp:style>
    </dsp:sp>
    <dsp:sp modelId="{080EEACC-462E-4324-806F-F95A3CE3ABB5}">
      <dsp:nvSpPr>
        <dsp:cNvPr id="0" name=""/>
        <dsp:cNvSpPr/>
      </dsp:nvSpPr>
      <dsp:spPr>
        <a:xfrm>
          <a:off x="2554264" y="2176376"/>
          <a:ext cx="2532609" cy="1949450"/>
        </a:xfrm>
        <a:prstGeom prst="ellipse">
          <a:avLst/>
        </a:prstGeom>
        <a:solidFill>
          <a:srgbClr val="0070C0"/>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b="1" kern="1200" dirty="0"/>
            <a:t>7 C’s of Communication</a:t>
          </a:r>
        </a:p>
      </dsp:txBody>
      <dsp:txXfrm>
        <a:off x="2925156" y="2461866"/>
        <a:ext cx="1790825" cy="1378470"/>
      </dsp:txXfrm>
    </dsp:sp>
    <dsp:sp modelId="{48672B1F-7682-447C-A872-8F8A169CF749}">
      <dsp:nvSpPr>
        <dsp:cNvPr id="0" name=""/>
        <dsp:cNvSpPr/>
      </dsp:nvSpPr>
      <dsp:spPr>
        <a:xfrm>
          <a:off x="2971000" y="1856"/>
          <a:ext cx="1699137" cy="1364615"/>
        </a:xfrm>
        <a:prstGeom prst="ellipse">
          <a:avLst/>
        </a:prstGeom>
        <a:solidFill>
          <a:srgbClr val="0070C0"/>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r>
            <a:rPr lang="en-US" sz="1900" kern="1200" dirty="0"/>
            <a:t>Clear</a:t>
          </a:r>
        </a:p>
      </dsp:txBody>
      <dsp:txXfrm>
        <a:off x="3219833" y="201699"/>
        <a:ext cx="1201471" cy="964929"/>
      </dsp:txXfrm>
    </dsp:sp>
    <dsp:sp modelId="{DF4A0215-542B-4FC1-BDCE-7D940775EB8A}">
      <dsp:nvSpPr>
        <dsp:cNvPr id="0" name=""/>
        <dsp:cNvSpPr/>
      </dsp:nvSpPr>
      <dsp:spPr>
        <a:xfrm>
          <a:off x="4917490" y="930683"/>
          <a:ext cx="1663616" cy="1364615"/>
        </a:xfrm>
        <a:prstGeom prst="ellipse">
          <a:avLst/>
        </a:prstGeom>
        <a:solidFill>
          <a:srgbClr val="0070C0"/>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r>
            <a:rPr lang="en-US" sz="1900" kern="1200" dirty="0"/>
            <a:t>Concise</a:t>
          </a:r>
        </a:p>
      </dsp:txBody>
      <dsp:txXfrm>
        <a:off x="5161121" y="1130526"/>
        <a:ext cx="1176354" cy="964929"/>
      </dsp:txXfrm>
    </dsp:sp>
    <dsp:sp modelId="{DBF8A391-56F8-41FA-B2A5-F8CC653BD3F9}">
      <dsp:nvSpPr>
        <dsp:cNvPr id="0" name=""/>
        <dsp:cNvSpPr/>
      </dsp:nvSpPr>
      <dsp:spPr>
        <a:xfrm>
          <a:off x="5202316" y="3017739"/>
          <a:ext cx="2046677" cy="1364615"/>
        </a:xfrm>
        <a:prstGeom prst="ellipse">
          <a:avLst/>
        </a:prstGeom>
        <a:solidFill>
          <a:srgbClr val="0070C0"/>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r>
            <a:rPr lang="en-US" sz="1900" kern="1200" dirty="0"/>
            <a:t>Concrete</a:t>
          </a:r>
        </a:p>
      </dsp:txBody>
      <dsp:txXfrm>
        <a:off x="5502045" y="3217582"/>
        <a:ext cx="1447219" cy="964929"/>
      </dsp:txXfrm>
    </dsp:sp>
    <dsp:sp modelId="{FD0CB441-A93F-41D4-8ECE-119C934BDE60}">
      <dsp:nvSpPr>
        <dsp:cNvPr id="0" name=""/>
        <dsp:cNvSpPr/>
      </dsp:nvSpPr>
      <dsp:spPr>
        <a:xfrm>
          <a:off x="3947608" y="4691428"/>
          <a:ext cx="1886648" cy="1364615"/>
        </a:xfrm>
        <a:prstGeom prst="ellipse">
          <a:avLst/>
        </a:prstGeom>
        <a:solidFill>
          <a:srgbClr val="0070C0"/>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r>
            <a:rPr lang="en-US" sz="1900" kern="1200" dirty="0"/>
            <a:t>Correct</a:t>
          </a:r>
        </a:p>
      </dsp:txBody>
      <dsp:txXfrm>
        <a:off x="4223901" y="4891271"/>
        <a:ext cx="1334062" cy="964929"/>
      </dsp:txXfrm>
    </dsp:sp>
    <dsp:sp modelId="{0345BAF2-0D00-46B9-81E9-EB9C5E12CBFD}">
      <dsp:nvSpPr>
        <dsp:cNvPr id="0" name=""/>
        <dsp:cNvSpPr/>
      </dsp:nvSpPr>
      <dsp:spPr>
        <a:xfrm>
          <a:off x="1707392" y="4691428"/>
          <a:ext cx="2085623" cy="1364615"/>
        </a:xfrm>
        <a:prstGeom prst="ellipse">
          <a:avLst/>
        </a:prstGeom>
        <a:solidFill>
          <a:srgbClr val="0070C0"/>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r>
            <a:rPr lang="en-US" sz="1900" kern="1200" dirty="0"/>
            <a:t>Coherent</a:t>
          </a:r>
        </a:p>
      </dsp:txBody>
      <dsp:txXfrm>
        <a:off x="2012824" y="4891271"/>
        <a:ext cx="1474759" cy="964929"/>
      </dsp:txXfrm>
    </dsp:sp>
    <dsp:sp modelId="{CBCB2EEB-59FA-4397-9FF3-A6875B774346}">
      <dsp:nvSpPr>
        <dsp:cNvPr id="0" name=""/>
        <dsp:cNvSpPr/>
      </dsp:nvSpPr>
      <dsp:spPr>
        <a:xfrm>
          <a:off x="548808" y="3017739"/>
          <a:ext cx="1733348" cy="1364615"/>
        </a:xfrm>
        <a:prstGeom prst="ellipse">
          <a:avLst/>
        </a:prstGeom>
        <a:solidFill>
          <a:srgbClr val="FFC000"/>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r>
            <a:rPr lang="en-US" sz="1900" kern="1200" dirty="0"/>
            <a:t>Complete</a:t>
          </a:r>
        </a:p>
      </dsp:txBody>
      <dsp:txXfrm>
        <a:off x="802651" y="3217582"/>
        <a:ext cx="1225662" cy="964929"/>
      </dsp:txXfrm>
    </dsp:sp>
    <dsp:sp modelId="{CF5C44A0-4081-4A69-8823-AB9283BBA4A4}">
      <dsp:nvSpPr>
        <dsp:cNvPr id="0" name=""/>
        <dsp:cNvSpPr/>
      </dsp:nvSpPr>
      <dsp:spPr>
        <a:xfrm>
          <a:off x="900016" y="930683"/>
          <a:ext cx="1983645" cy="1364615"/>
        </a:xfrm>
        <a:prstGeom prst="ellipse">
          <a:avLst/>
        </a:prstGeom>
        <a:solidFill>
          <a:srgbClr val="0070C0"/>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r>
            <a:rPr lang="en-US" sz="1900" kern="1200" dirty="0"/>
            <a:t>Courteous</a:t>
          </a:r>
        </a:p>
      </dsp:txBody>
      <dsp:txXfrm>
        <a:off x="1190514" y="1130526"/>
        <a:ext cx="1402649" cy="964929"/>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886915-3D67-4BD9-A163-2C18FB4BEBD3}">
      <dsp:nvSpPr>
        <dsp:cNvPr id="0" name=""/>
        <dsp:cNvSpPr/>
      </dsp:nvSpPr>
      <dsp:spPr>
        <a:xfrm>
          <a:off x="1304504" y="635037"/>
          <a:ext cx="5032127" cy="5032127"/>
        </a:xfrm>
        <a:prstGeom prst="blockArc">
          <a:avLst>
            <a:gd name="adj1" fmla="val 13114286"/>
            <a:gd name="adj2" fmla="val 16200000"/>
            <a:gd name="adj3" fmla="val 3905"/>
          </a:avLst>
        </a:prstGeom>
        <a:solidFill>
          <a:srgbClr val="0070C0"/>
        </a:solidFill>
        <a:ln>
          <a:noFill/>
        </a:ln>
        <a:effectLst/>
      </dsp:spPr>
      <dsp:style>
        <a:lnRef idx="0">
          <a:scrgbClr r="0" g="0" b="0"/>
        </a:lnRef>
        <a:fillRef idx="1">
          <a:scrgbClr r="0" g="0" b="0"/>
        </a:fillRef>
        <a:effectRef idx="0">
          <a:scrgbClr r="0" g="0" b="0"/>
        </a:effectRef>
        <a:fontRef idx="minor">
          <a:schemeClr val="lt1"/>
        </a:fontRef>
      </dsp:style>
    </dsp:sp>
    <dsp:sp modelId="{B3FD8737-3B94-4186-82C4-64E787209704}">
      <dsp:nvSpPr>
        <dsp:cNvPr id="0" name=""/>
        <dsp:cNvSpPr/>
      </dsp:nvSpPr>
      <dsp:spPr>
        <a:xfrm>
          <a:off x="1304504" y="635037"/>
          <a:ext cx="5032127" cy="5032127"/>
        </a:xfrm>
        <a:prstGeom prst="blockArc">
          <a:avLst>
            <a:gd name="adj1" fmla="val 10028571"/>
            <a:gd name="adj2" fmla="val 13114286"/>
            <a:gd name="adj3" fmla="val 3905"/>
          </a:avLst>
        </a:prstGeom>
        <a:solidFill>
          <a:srgbClr val="0070C0"/>
        </a:solidFill>
        <a:ln>
          <a:noFill/>
        </a:ln>
        <a:effectLst/>
      </dsp:spPr>
      <dsp:style>
        <a:lnRef idx="0">
          <a:scrgbClr r="0" g="0" b="0"/>
        </a:lnRef>
        <a:fillRef idx="1">
          <a:scrgbClr r="0" g="0" b="0"/>
        </a:fillRef>
        <a:effectRef idx="0">
          <a:scrgbClr r="0" g="0" b="0"/>
        </a:effectRef>
        <a:fontRef idx="minor">
          <a:schemeClr val="lt1"/>
        </a:fontRef>
      </dsp:style>
    </dsp:sp>
    <dsp:sp modelId="{996E334B-C4D4-4B9B-B2F4-E745D5FD69D1}">
      <dsp:nvSpPr>
        <dsp:cNvPr id="0" name=""/>
        <dsp:cNvSpPr/>
      </dsp:nvSpPr>
      <dsp:spPr>
        <a:xfrm>
          <a:off x="1304504" y="635037"/>
          <a:ext cx="5032127" cy="5032127"/>
        </a:xfrm>
        <a:prstGeom prst="blockArc">
          <a:avLst>
            <a:gd name="adj1" fmla="val 6942857"/>
            <a:gd name="adj2" fmla="val 10028571"/>
            <a:gd name="adj3" fmla="val 3905"/>
          </a:avLst>
        </a:prstGeom>
        <a:solidFill>
          <a:srgbClr val="0070C0"/>
        </a:solidFill>
        <a:ln>
          <a:noFill/>
        </a:ln>
        <a:effectLst/>
      </dsp:spPr>
      <dsp:style>
        <a:lnRef idx="0">
          <a:scrgbClr r="0" g="0" b="0"/>
        </a:lnRef>
        <a:fillRef idx="1">
          <a:scrgbClr r="0" g="0" b="0"/>
        </a:fillRef>
        <a:effectRef idx="0">
          <a:scrgbClr r="0" g="0" b="0"/>
        </a:effectRef>
        <a:fontRef idx="minor">
          <a:schemeClr val="lt1"/>
        </a:fontRef>
      </dsp:style>
    </dsp:sp>
    <dsp:sp modelId="{2FB1ED9A-F085-44FC-8938-632E6CFB9EE1}">
      <dsp:nvSpPr>
        <dsp:cNvPr id="0" name=""/>
        <dsp:cNvSpPr/>
      </dsp:nvSpPr>
      <dsp:spPr>
        <a:xfrm>
          <a:off x="1304504" y="635037"/>
          <a:ext cx="5032127" cy="5032127"/>
        </a:xfrm>
        <a:prstGeom prst="blockArc">
          <a:avLst>
            <a:gd name="adj1" fmla="val 3857143"/>
            <a:gd name="adj2" fmla="val 6942857"/>
            <a:gd name="adj3" fmla="val 3905"/>
          </a:avLst>
        </a:prstGeom>
        <a:solidFill>
          <a:srgbClr val="0070C0"/>
        </a:solidFill>
        <a:ln>
          <a:noFill/>
        </a:ln>
        <a:effectLst/>
      </dsp:spPr>
      <dsp:style>
        <a:lnRef idx="0">
          <a:scrgbClr r="0" g="0" b="0"/>
        </a:lnRef>
        <a:fillRef idx="1">
          <a:scrgbClr r="0" g="0" b="0"/>
        </a:fillRef>
        <a:effectRef idx="0">
          <a:scrgbClr r="0" g="0" b="0"/>
        </a:effectRef>
        <a:fontRef idx="minor">
          <a:schemeClr val="lt1"/>
        </a:fontRef>
      </dsp:style>
    </dsp:sp>
    <dsp:sp modelId="{050E4018-6DCE-4B06-9B6D-4951FF0D27D9}">
      <dsp:nvSpPr>
        <dsp:cNvPr id="0" name=""/>
        <dsp:cNvSpPr/>
      </dsp:nvSpPr>
      <dsp:spPr>
        <a:xfrm>
          <a:off x="1304504" y="635037"/>
          <a:ext cx="5032127" cy="5032127"/>
        </a:xfrm>
        <a:prstGeom prst="blockArc">
          <a:avLst>
            <a:gd name="adj1" fmla="val 771429"/>
            <a:gd name="adj2" fmla="val 3857143"/>
            <a:gd name="adj3" fmla="val 3905"/>
          </a:avLst>
        </a:prstGeom>
        <a:solidFill>
          <a:srgbClr val="0070C0"/>
        </a:solidFill>
        <a:ln>
          <a:noFill/>
        </a:ln>
        <a:effectLst/>
      </dsp:spPr>
      <dsp:style>
        <a:lnRef idx="0">
          <a:scrgbClr r="0" g="0" b="0"/>
        </a:lnRef>
        <a:fillRef idx="1">
          <a:scrgbClr r="0" g="0" b="0"/>
        </a:fillRef>
        <a:effectRef idx="0">
          <a:scrgbClr r="0" g="0" b="0"/>
        </a:effectRef>
        <a:fontRef idx="minor">
          <a:schemeClr val="lt1"/>
        </a:fontRef>
      </dsp:style>
    </dsp:sp>
    <dsp:sp modelId="{DDD50CA8-58F1-4AF0-AC1E-C914ED76751D}">
      <dsp:nvSpPr>
        <dsp:cNvPr id="0" name=""/>
        <dsp:cNvSpPr/>
      </dsp:nvSpPr>
      <dsp:spPr>
        <a:xfrm>
          <a:off x="1304504" y="635037"/>
          <a:ext cx="5032127" cy="5032127"/>
        </a:xfrm>
        <a:prstGeom prst="blockArc">
          <a:avLst>
            <a:gd name="adj1" fmla="val 19285714"/>
            <a:gd name="adj2" fmla="val 771429"/>
            <a:gd name="adj3" fmla="val 3905"/>
          </a:avLst>
        </a:prstGeom>
        <a:solidFill>
          <a:srgbClr val="0070C0"/>
        </a:solidFill>
        <a:ln>
          <a:noFill/>
        </a:ln>
        <a:effectLst/>
      </dsp:spPr>
      <dsp:style>
        <a:lnRef idx="0">
          <a:scrgbClr r="0" g="0" b="0"/>
        </a:lnRef>
        <a:fillRef idx="1">
          <a:scrgbClr r="0" g="0" b="0"/>
        </a:fillRef>
        <a:effectRef idx="0">
          <a:scrgbClr r="0" g="0" b="0"/>
        </a:effectRef>
        <a:fontRef idx="minor">
          <a:schemeClr val="lt1"/>
        </a:fontRef>
      </dsp:style>
    </dsp:sp>
    <dsp:sp modelId="{41F9B354-3222-4BB7-8CE0-F8EAB06828D7}">
      <dsp:nvSpPr>
        <dsp:cNvPr id="0" name=""/>
        <dsp:cNvSpPr/>
      </dsp:nvSpPr>
      <dsp:spPr>
        <a:xfrm>
          <a:off x="1304504" y="635037"/>
          <a:ext cx="5032127" cy="5032127"/>
        </a:xfrm>
        <a:prstGeom prst="blockArc">
          <a:avLst>
            <a:gd name="adj1" fmla="val 16200000"/>
            <a:gd name="adj2" fmla="val 19285714"/>
            <a:gd name="adj3" fmla="val 3905"/>
          </a:avLst>
        </a:prstGeom>
        <a:solidFill>
          <a:srgbClr val="0070C0"/>
        </a:solidFill>
        <a:ln>
          <a:noFill/>
        </a:ln>
        <a:effectLst/>
      </dsp:spPr>
      <dsp:style>
        <a:lnRef idx="0">
          <a:scrgbClr r="0" g="0" b="0"/>
        </a:lnRef>
        <a:fillRef idx="1">
          <a:scrgbClr r="0" g="0" b="0"/>
        </a:fillRef>
        <a:effectRef idx="0">
          <a:scrgbClr r="0" g="0" b="0"/>
        </a:effectRef>
        <a:fontRef idx="minor">
          <a:schemeClr val="lt1"/>
        </a:fontRef>
      </dsp:style>
    </dsp:sp>
    <dsp:sp modelId="{7D7E127D-5E4C-43BD-8C96-2F807B5A7EBA}">
      <dsp:nvSpPr>
        <dsp:cNvPr id="0" name=""/>
        <dsp:cNvSpPr/>
      </dsp:nvSpPr>
      <dsp:spPr>
        <a:xfrm>
          <a:off x="2554264" y="2176376"/>
          <a:ext cx="2532609" cy="1949450"/>
        </a:xfrm>
        <a:prstGeom prst="ellipse">
          <a:avLst/>
        </a:prstGeom>
        <a:solidFill>
          <a:srgbClr val="0070C0"/>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b="1" kern="1200" dirty="0"/>
            <a:t>7 C’s of Communication</a:t>
          </a:r>
        </a:p>
      </dsp:txBody>
      <dsp:txXfrm>
        <a:off x="2925156" y="2461866"/>
        <a:ext cx="1790825" cy="1378470"/>
      </dsp:txXfrm>
    </dsp:sp>
    <dsp:sp modelId="{1B59AFA5-6787-4F57-8D05-2683CFF8C56C}">
      <dsp:nvSpPr>
        <dsp:cNvPr id="0" name=""/>
        <dsp:cNvSpPr/>
      </dsp:nvSpPr>
      <dsp:spPr>
        <a:xfrm>
          <a:off x="2971000" y="1856"/>
          <a:ext cx="1699137" cy="1364615"/>
        </a:xfrm>
        <a:prstGeom prst="ellipse">
          <a:avLst/>
        </a:prstGeom>
        <a:solidFill>
          <a:srgbClr val="0070C0"/>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r>
            <a:rPr lang="en-US" sz="1900" kern="1200" dirty="0"/>
            <a:t>Clear</a:t>
          </a:r>
        </a:p>
      </dsp:txBody>
      <dsp:txXfrm>
        <a:off x="3219833" y="201699"/>
        <a:ext cx="1201471" cy="964929"/>
      </dsp:txXfrm>
    </dsp:sp>
    <dsp:sp modelId="{2DD9FB34-1117-4827-AD96-5218BD2A0B33}">
      <dsp:nvSpPr>
        <dsp:cNvPr id="0" name=""/>
        <dsp:cNvSpPr/>
      </dsp:nvSpPr>
      <dsp:spPr>
        <a:xfrm>
          <a:off x="4917490" y="930683"/>
          <a:ext cx="1663616" cy="1364615"/>
        </a:xfrm>
        <a:prstGeom prst="ellipse">
          <a:avLst/>
        </a:prstGeom>
        <a:solidFill>
          <a:srgbClr val="0070C0"/>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r>
            <a:rPr lang="en-US" sz="1900" kern="1200" dirty="0"/>
            <a:t>Concise</a:t>
          </a:r>
        </a:p>
      </dsp:txBody>
      <dsp:txXfrm>
        <a:off x="5161121" y="1130526"/>
        <a:ext cx="1176354" cy="964929"/>
      </dsp:txXfrm>
    </dsp:sp>
    <dsp:sp modelId="{968EB30F-D314-4FD6-BF9B-64F2AB4A1E56}">
      <dsp:nvSpPr>
        <dsp:cNvPr id="0" name=""/>
        <dsp:cNvSpPr/>
      </dsp:nvSpPr>
      <dsp:spPr>
        <a:xfrm>
          <a:off x="5202316" y="3017739"/>
          <a:ext cx="2046677" cy="1364615"/>
        </a:xfrm>
        <a:prstGeom prst="ellipse">
          <a:avLst/>
        </a:prstGeom>
        <a:solidFill>
          <a:srgbClr val="0070C0"/>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r>
            <a:rPr lang="en-US" sz="1900" kern="1200" dirty="0"/>
            <a:t>Concrete</a:t>
          </a:r>
        </a:p>
      </dsp:txBody>
      <dsp:txXfrm>
        <a:off x="5502045" y="3217582"/>
        <a:ext cx="1447219" cy="964929"/>
      </dsp:txXfrm>
    </dsp:sp>
    <dsp:sp modelId="{912812A7-F8A2-46F7-ABBA-2C47DBD59A65}">
      <dsp:nvSpPr>
        <dsp:cNvPr id="0" name=""/>
        <dsp:cNvSpPr/>
      </dsp:nvSpPr>
      <dsp:spPr>
        <a:xfrm>
          <a:off x="3947608" y="4691428"/>
          <a:ext cx="1886648" cy="1364615"/>
        </a:xfrm>
        <a:prstGeom prst="ellipse">
          <a:avLst/>
        </a:prstGeom>
        <a:solidFill>
          <a:srgbClr val="0070C0"/>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r>
            <a:rPr lang="en-US" sz="1900" kern="1200" dirty="0"/>
            <a:t>Correct</a:t>
          </a:r>
        </a:p>
      </dsp:txBody>
      <dsp:txXfrm>
        <a:off x="4223901" y="4891271"/>
        <a:ext cx="1334062" cy="964929"/>
      </dsp:txXfrm>
    </dsp:sp>
    <dsp:sp modelId="{B9FC9ACB-4612-448A-917F-C2758A454A0F}">
      <dsp:nvSpPr>
        <dsp:cNvPr id="0" name=""/>
        <dsp:cNvSpPr/>
      </dsp:nvSpPr>
      <dsp:spPr>
        <a:xfrm>
          <a:off x="1707392" y="4691428"/>
          <a:ext cx="2085623" cy="1364615"/>
        </a:xfrm>
        <a:prstGeom prst="ellipse">
          <a:avLst/>
        </a:prstGeom>
        <a:solidFill>
          <a:srgbClr val="0070C0"/>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r>
            <a:rPr lang="en-US" sz="1900" kern="1200" dirty="0"/>
            <a:t>Coherent</a:t>
          </a:r>
        </a:p>
      </dsp:txBody>
      <dsp:txXfrm>
        <a:off x="2012824" y="4891271"/>
        <a:ext cx="1474759" cy="964929"/>
      </dsp:txXfrm>
    </dsp:sp>
    <dsp:sp modelId="{0C0EACF9-B947-41AF-B00C-073689B033B6}">
      <dsp:nvSpPr>
        <dsp:cNvPr id="0" name=""/>
        <dsp:cNvSpPr/>
      </dsp:nvSpPr>
      <dsp:spPr>
        <a:xfrm>
          <a:off x="548808" y="3017739"/>
          <a:ext cx="1733348" cy="1364615"/>
        </a:xfrm>
        <a:prstGeom prst="ellipse">
          <a:avLst/>
        </a:prstGeom>
        <a:solidFill>
          <a:srgbClr val="0070C0"/>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r>
            <a:rPr lang="en-US" sz="1900" kern="1200" dirty="0"/>
            <a:t>Complete</a:t>
          </a:r>
        </a:p>
      </dsp:txBody>
      <dsp:txXfrm>
        <a:off x="802651" y="3217582"/>
        <a:ext cx="1225662" cy="964929"/>
      </dsp:txXfrm>
    </dsp:sp>
    <dsp:sp modelId="{0B03BAEE-C0EA-4B84-B91B-B4D6D513A365}">
      <dsp:nvSpPr>
        <dsp:cNvPr id="0" name=""/>
        <dsp:cNvSpPr/>
      </dsp:nvSpPr>
      <dsp:spPr>
        <a:xfrm>
          <a:off x="900016" y="930683"/>
          <a:ext cx="1983645" cy="1364615"/>
        </a:xfrm>
        <a:prstGeom prst="ellipse">
          <a:avLst/>
        </a:prstGeom>
        <a:solidFill>
          <a:srgbClr val="FFC000"/>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r>
            <a:rPr lang="en-US" sz="1900" kern="1200" dirty="0"/>
            <a:t>Courteous</a:t>
          </a:r>
        </a:p>
      </dsp:txBody>
      <dsp:txXfrm>
        <a:off x="1190514" y="1130526"/>
        <a:ext cx="1402649" cy="964929"/>
      </dsp:txXfrm>
    </dsp:sp>
  </dsp:spTree>
</dsp:drawing>
</file>

<file path=ppt/diagrams/layout1.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3.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AA56DB2-D5B9-4162-B0EA-E920C1F51827}" type="datetimeFigureOut">
              <a:rPr lang="en-US" smtClean="0"/>
              <a:t>10/11/2019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C715116-5815-467C-8238-B9DF5457FF99}" type="slidenum">
              <a:rPr lang="en-US" smtClean="0"/>
              <a:t>‹#›</a:t>
            </a:fld>
            <a:endParaRPr lang="en-US"/>
          </a:p>
        </p:txBody>
      </p:sp>
    </p:spTree>
    <p:extLst>
      <p:ext uri="{BB962C8B-B14F-4D97-AF65-F5344CB8AC3E}">
        <p14:creationId xmlns:p14="http://schemas.microsoft.com/office/powerpoint/2010/main" val="29918949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Call </a:t>
            </a:r>
            <a:r>
              <a:rPr lang="en-US"/>
              <a:t>me Kat</a:t>
            </a:r>
          </a:p>
          <a:p>
            <a:r>
              <a:rPr lang="en-US"/>
              <a:t>What's </a:t>
            </a:r>
            <a:r>
              <a:rPr lang="en-US" dirty="0"/>
              <a:t>an adjunct?</a:t>
            </a:r>
          </a:p>
        </p:txBody>
      </p:sp>
      <p:sp>
        <p:nvSpPr>
          <p:cNvPr id="4" name="Slide Number Placeholder 3"/>
          <p:cNvSpPr>
            <a:spLocks noGrp="1"/>
          </p:cNvSpPr>
          <p:nvPr>
            <p:ph type="sldNum" sz="quarter" idx="10"/>
          </p:nvPr>
        </p:nvSpPr>
        <p:spPr/>
        <p:txBody>
          <a:bodyPr/>
          <a:lstStyle/>
          <a:p>
            <a:fld id="{1C715116-5815-467C-8238-B9DF5457FF99}" type="slidenum">
              <a:rPr lang="en-US" smtClean="0"/>
              <a:t>2</a:t>
            </a:fld>
            <a:endParaRPr lang="en-US"/>
          </a:p>
        </p:txBody>
      </p:sp>
    </p:spTree>
    <p:extLst>
      <p:ext uri="{BB962C8B-B14F-4D97-AF65-F5344CB8AC3E}">
        <p14:creationId xmlns:p14="http://schemas.microsoft.com/office/powerpoint/2010/main" val="10078437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**POSITIVE: you get increased visibility to managers, leaders in the organization, and decision makers. </a:t>
            </a:r>
          </a:p>
          <a:p>
            <a:r>
              <a:rPr lang="en-US" dirty="0"/>
              <a:t>Technology</a:t>
            </a:r>
            <a:r>
              <a:rPr lang="en-US" baseline="0" dirty="0"/>
              <a:t> professionals have exposure that wasn’t necessary a few decades ago. This can be extremely advantageous in your learning opportunities and career growth potential. </a:t>
            </a:r>
            <a:endParaRPr lang="en-US" dirty="0"/>
          </a:p>
        </p:txBody>
      </p:sp>
      <p:sp>
        <p:nvSpPr>
          <p:cNvPr id="4" name="Slide Number Placeholder 3"/>
          <p:cNvSpPr>
            <a:spLocks noGrp="1"/>
          </p:cNvSpPr>
          <p:nvPr>
            <p:ph type="sldNum" sz="quarter" idx="10"/>
          </p:nvPr>
        </p:nvSpPr>
        <p:spPr/>
        <p:txBody>
          <a:bodyPr/>
          <a:lstStyle/>
          <a:p>
            <a:fld id="{1C715116-5815-467C-8238-B9DF5457FF99}" type="slidenum">
              <a:rPr lang="en-US" smtClean="0"/>
              <a:t>16</a:t>
            </a:fld>
            <a:endParaRPr lang="en-US"/>
          </a:p>
        </p:txBody>
      </p:sp>
    </p:spTree>
    <p:extLst>
      <p:ext uri="{BB962C8B-B14F-4D97-AF65-F5344CB8AC3E}">
        <p14:creationId xmlns:p14="http://schemas.microsoft.com/office/powerpoint/2010/main" val="22406636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give the best presentation in the world based on your subject matter expertise,</a:t>
            </a:r>
            <a:r>
              <a:rPr lang="en-US" baseline="0" dirty="0"/>
              <a:t> but if the audience doesn’t get it then it’s all lost. You must make sure to connect with your audience through such soft skills. </a:t>
            </a:r>
            <a:endParaRPr lang="en-US" dirty="0"/>
          </a:p>
        </p:txBody>
      </p:sp>
      <p:sp>
        <p:nvSpPr>
          <p:cNvPr id="4" name="Slide Number Placeholder 3"/>
          <p:cNvSpPr>
            <a:spLocks noGrp="1"/>
          </p:cNvSpPr>
          <p:nvPr>
            <p:ph type="sldNum" sz="quarter" idx="10"/>
          </p:nvPr>
        </p:nvSpPr>
        <p:spPr/>
        <p:txBody>
          <a:bodyPr/>
          <a:lstStyle/>
          <a:p>
            <a:fld id="{1C715116-5815-467C-8238-B9DF5457FF99}" type="slidenum">
              <a:rPr lang="en-US" smtClean="0"/>
              <a:t>17</a:t>
            </a:fld>
            <a:endParaRPr lang="en-US"/>
          </a:p>
        </p:txBody>
      </p:sp>
    </p:spTree>
    <p:extLst>
      <p:ext uri="{BB962C8B-B14F-4D97-AF65-F5344CB8AC3E}">
        <p14:creationId xmlns:p14="http://schemas.microsoft.com/office/powerpoint/2010/main" val="2765840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Often</a:t>
            </a:r>
            <a:r>
              <a:rPr lang="en-US" baseline="0" dirty="0"/>
              <a:t> technical people feel that their work is a product of their intellect and becomes their “baby”</a:t>
            </a:r>
            <a:endParaRPr lang="en-US" dirty="0"/>
          </a:p>
        </p:txBody>
      </p:sp>
      <p:sp>
        <p:nvSpPr>
          <p:cNvPr id="4" name="Slide Number Placeholder 3"/>
          <p:cNvSpPr>
            <a:spLocks noGrp="1"/>
          </p:cNvSpPr>
          <p:nvPr>
            <p:ph type="sldNum" sz="quarter" idx="10"/>
          </p:nvPr>
        </p:nvSpPr>
        <p:spPr/>
        <p:txBody>
          <a:bodyPr/>
          <a:lstStyle/>
          <a:p>
            <a:fld id="{1C715116-5815-467C-8238-B9DF5457FF99}" type="slidenum">
              <a:rPr lang="en-US" smtClean="0"/>
              <a:t>18</a:t>
            </a:fld>
            <a:endParaRPr lang="en-US"/>
          </a:p>
        </p:txBody>
      </p:sp>
    </p:spTree>
    <p:extLst>
      <p:ext uri="{BB962C8B-B14F-4D97-AF65-F5344CB8AC3E}">
        <p14:creationId xmlns:p14="http://schemas.microsoft.com/office/powerpoint/2010/main" val="11353337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…Don’t</a:t>
            </a:r>
            <a:r>
              <a:rPr lang="en-US" baseline="0" dirty="0"/>
              <a:t> worry – if you share information others will not be able to do your job, your level of skill is hard to replicate</a:t>
            </a:r>
            <a:endParaRPr lang="en-US" dirty="0"/>
          </a:p>
        </p:txBody>
      </p:sp>
      <p:sp>
        <p:nvSpPr>
          <p:cNvPr id="4" name="Slide Number Placeholder 3"/>
          <p:cNvSpPr>
            <a:spLocks noGrp="1"/>
          </p:cNvSpPr>
          <p:nvPr>
            <p:ph type="sldNum" sz="quarter" idx="10"/>
          </p:nvPr>
        </p:nvSpPr>
        <p:spPr/>
        <p:txBody>
          <a:bodyPr/>
          <a:lstStyle/>
          <a:p>
            <a:fld id="{1C715116-5815-467C-8238-B9DF5457FF99}" type="slidenum">
              <a:rPr lang="en-US" smtClean="0"/>
              <a:t>20</a:t>
            </a:fld>
            <a:endParaRPr lang="en-US"/>
          </a:p>
        </p:txBody>
      </p:sp>
    </p:spTree>
    <p:extLst>
      <p:ext uri="{BB962C8B-B14F-4D97-AF65-F5344CB8AC3E}">
        <p14:creationId xmlns:p14="http://schemas.microsoft.com/office/powerpoint/2010/main" val="17934558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…Depth of info can be overwhelming to others </a:t>
            </a:r>
          </a:p>
          <a:p>
            <a:r>
              <a:rPr lang="en-US" dirty="0"/>
              <a:t>NOT often the case when speaking</a:t>
            </a:r>
            <a:r>
              <a:rPr lang="en-US" baseline="0" dirty="0"/>
              <a:t> to other IT professionals – you’ll often enjoy debating or getting deep into the details because you’re on the same page – so you communicate very clearly and efficiently with them. </a:t>
            </a:r>
          </a:p>
          <a:p>
            <a:r>
              <a:rPr lang="en-US" baseline="0" dirty="0"/>
              <a:t>In fact, you often benefit from such conversations</a:t>
            </a:r>
          </a:p>
          <a:p>
            <a:r>
              <a:rPr lang="en-US" baseline="0" dirty="0"/>
              <a:t>Think about how ONE message is received TWO different ways</a:t>
            </a:r>
            <a:endParaRPr lang="en-US" dirty="0"/>
          </a:p>
        </p:txBody>
      </p:sp>
      <p:sp>
        <p:nvSpPr>
          <p:cNvPr id="4" name="Slide Number Placeholder 3"/>
          <p:cNvSpPr>
            <a:spLocks noGrp="1"/>
          </p:cNvSpPr>
          <p:nvPr>
            <p:ph type="sldNum" sz="quarter" idx="10"/>
          </p:nvPr>
        </p:nvSpPr>
        <p:spPr/>
        <p:txBody>
          <a:bodyPr/>
          <a:lstStyle/>
          <a:p>
            <a:fld id="{1C715116-5815-467C-8238-B9DF5457FF99}" type="slidenum">
              <a:rPr lang="en-US" smtClean="0"/>
              <a:t>21</a:t>
            </a:fld>
            <a:endParaRPr lang="en-US"/>
          </a:p>
        </p:txBody>
      </p:sp>
    </p:spTree>
    <p:extLst>
      <p:ext uri="{BB962C8B-B14F-4D97-AF65-F5344CB8AC3E}">
        <p14:creationId xmlns:p14="http://schemas.microsoft.com/office/powerpoint/2010/main" val="11205087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professionals are not just talking to their managers or other IT professionals anymore, must be</a:t>
            </a:r>
            <a:r>
              <a:rPr lang="en-US" baseline="0" dirty="0"/>
              <a:t> comfortable to talk to members of all business groups. </a:t>
            </a:r>
            <a:endParaRPr lang="en-US" dirty="0"/>
          </a:p>
        </p:txBody>
      </p:sp>
      <p:sp>
        <p:nvSpPr>
          <p:cNvPr id="4" name="Slide Number Placeholder 3"/>
          <p:cNvSpPr>
            <a:spLocks noGrp="1"/>
          </p:cNvSpPr>
          <p:nvPr>
            <p:ph type="sldNum" sz="quarter" idx="10"/>
          </p:nvPr>
        </p:nvSpPr>
        <p:spPr/>
        <p:txBody>
          <a:bodyPr/>
          <a:lstStyle/>
          <a:p>
            <a:fld id="{1C715116-5815-467C-8238-B9DF5457FF99}" type="slidenum">
              <a:rPr lang="en-US" smtClean="0"/>
              <a:t>22</a:t>
            </a:fld>
            <a:endParaRPr lang="en-US"/>
          </a:p>
        </p:txBody>
      </p:sp>
    </p:spTree>
    <p:extLst>
      <p:ext uri="{BB962C8B-B14F-4D97-AF65-F5344CB8AC3E}">
        <p14:creationId xmlns:p14="http://schemas.microsoft.com/office/powerpoint/2010/main" val="39359070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week we will start to discuss communication as a process and how to ID specific procedures to upgrade your communication skills. </a:t>
            </a:r>
          </a:p>
        </p:txBody>
      </p:sp>
      <p:sp>
        <p:nvSpPr>
          <p:cNvPr id="4" name="Slide Number Placeholder 3"/>
          <p:cNvSpPr>
            <a:spLocks noGrp="1"/>
          </p:cNvSpPr>
          <p:nvPr>
            <p:ph type="sldNum" sz="quarter" idx="10"/>
          </p:nvPr>
        </p:nvSpPr>
        <p:spPr/>
        <p:txBody>
          <a:bodyPr/>
          <a:lstStyle/>
          <a:p>
            <a:fld id="{1C715116-5815-467C-8238-B9DF5457FF99}" type="slidenum">
              <a:rPr lang="en-US" smtClean="0"/>
              <a:t>23</a:t>
            </a:fld>
            <a:endParaRPr lang="en-US"/>
          </a:p>
        </p:txBody>
      </p:sp>
    </p:spTree>
    <p:extLst>
      <p:ext uri="{BB962C8B-B14F-4D97-AF65-F5344CB8AC3E}">
        <p14:creationId xmlns:p14="http://schemas.microsoft.com/office/powerpoint/2010/main" val="42477702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C715116-5815-467C-8238-B9DF5457FF99}" type="slidenum">
              <a:rPr lang="en-US" smtClean="0"/>
              <a:t>24</a:t>
            </a:fld>
            <a:endParaRPr lang="en-US"/>
          </a:p>
        </p:txBody>
      </p:sp>
    </p:spTree>
    <p:extLst>
      <p:ext uri="{BB962C8B-B14F-4D97-AF65-F5344CB8AC3E}">
        <p14:creationId xmlns:p14="http://schemas.microsoft.com/office/powerpoint/2010/main" val="11181724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**You’ll probably be responsible for writing more as you work your way up in companies</a:t>
            </a:r>
          </a:p>
          <a:p>
            <a:endParaRPr lang="en-US" dirty="0"/>
          </a:p>
          <a:p>
            <a:r>
              <a:rPr lang="en-US" dirty="0"/>
              <a:t>…What do you want others to know. If you’re not crystal clear on what you want</a:t>
            </a:r>
            <a:r>
              <a:rPr lang="en-US" baseline="0" dirty="0"/>
              <a:t> the take always to be then your audience won’t know either. </a:t>
            </a:r>
            <a:endParaRPr lang="en-US" dirty="0"/>
          </a:p>
        </p:txBody>
      </p:sp>
      <p:sp>
        <p:nvSpPr>
          <p:cNvPr id="4" name="Slide Number Placeholder 3"/>
          <p:cNvSpPr>
            <a:spLocks noGrp="1"/>
          </p:cNvSpPr>
          <p:nvPr>
            <p:ph type="sldNum" sz="quarter" idx="10"/>
          </p:nvPr>
        </p:nvSpPr>
        <p:spPr/>
        <p:txBody>
          <a:bodyPr/>
          <a:lstStyle/>
          <a:p>
            <a:fld id="{1C715116-5815-467C-8238-B9DF5457FF99}" type="slidenum">
              <a:rPr lang="en-US" smtClean="0"/>
              <a:t>26</a:t>
            </a:fld>
            <a:endParaRPr lang="en-US"/>
          </a:p>
        </p:txBody>
      </p:sp>
    </p:spTree>
    <p:extLst>
      <p:ext uri="{BB962C8B-B14F-4D97-AF65-F5344CB8AC3E}">
        <p14:creationId xmlns:p14="http://schemas.microsoft.com/office/powerpoint/2010/main" val="14987390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***Image first - Often a cyclical process – it’s rarely perfect at first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….use big words because you</a:t>
            </a:r>
            <a:r>
              <a:rPr lang="en-US" baseline="0" dirty="0"/>
              <a:t> want to sound smart in grad school….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1C715116-5815-467C-8238-B9DF5457FF99}" type="slidenum">
              <a:rPr lang="en-US" smtClean="0"/>
              <a:t>28</a:t>
            </a:fld>
            <a:endParaRPr lang="en-US"/>
          </a:p>
        </p:txBody>
      </p:sp>
    </p:spTree>
    <p:extLst>
      <p:ext uri="{BB962C8B-B14F-4D97-AF65-F5344CB8AC3E}">
        <p14:creationId xmlns:p14="http://schemas.microsoft.com/office/powerpoint/2010/main" val="5597706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C715116-5815-467C-8238-B9DF5457FF99}" type="slidenum">
              <a:rPr lang="en-US" smtClean="0"/>
              <a:t>3</a:t>
            </a:fld>
            <a:endParaRPr lang="en-US"/>
          </a:p>
        </p:txBody>
      </p:sp>
    </p:spTree>
    <p:extLst>
      <p:ext uri="{BB962C8B-B14F-4D97-AF65-F5344CB8AC3E}">
        <p14:creationId xmlns:p14="http://schemas.microsoft.com/office/powerpoint/2010/main" val="77665437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best reading level to write at is middle school – 6 to 8 grade</a:t>
            </a:r>
          </a:p>
          <a:p>
            <a:r>
              <a:rPr lang="en-US" dirty="0"/>
              <a:t>Barrier-free, quick</a:t>
            </a:r>
            <a:r>
              <a:rPr lang="en-US" baseline="0" dirty="0"/>
              <a:t> read, well comprehended by all - More than that leads to skimming or skipping! </a:t>
            </a:r>
          </a:p>
          <a:p>
            <a:endParaRPr lang="en-US" baseline="0" dirty="0"/>
          </a:p>
          <a:p>
            <a:r>
              <a:rPr lang="en-US" baseline="0" dirty="0"/>
              <a:t>…WHATS JARGON?</a:t>
            </a:r>
            <a:endParaRPr lang="en-US" dirty="0"/>
          </a:p>
          <a:p>
            <a:endParaRPr lang="en-US" dirty="0"/>
          </a:p>
        </p:txBody>
      </p:sp>
      <p:sp>
        <p:nvSpPr>
          <p:cNvPr id="4" name="Slide Number Placeholder 3"/>
          <p:cNvSpPr>
            <a:spLocks noGrp="1"/>
          </p:cNvSpPr>
          <p:nvPr>
            <p:ph type="sldNum" sz="quarter" idx="10"/>
          </p:nvPr>
        </p:nvSpPr>
        <p:spPr/>
        <p:txBody>
          <a:bodyPr/>
          <a:lstStyle/>
          <a:p>
            <a:fld id="{1C715116-5815-467C-8238-B9DF5457FF99}" type="slidenum">
              <a:rPr lang="en-US" smtClean="0"/>
              <a:t>30</a:t>
            </a:fld>
            <a:endParaRPr lang="en-US"/>
          </a:p>
        </p:txBody>
      </p:sp>
    </p:spTree>
    <p:extLst>
      <p:ext uri="{BB962C8B-B14F-4D97-AF65-F5344CB8AC3E}">
        <p14:creationId xmlns:p14="http://schemas.microsoft.com/office/powerpoint/2010/main" val="12256873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r>
              <a:rPr lang="en-US" sz="1200" dirty="0"/>
              <a:t> editing your own work is a learning process and helps you improve in time </a:t>
            </a:r>
          </a:p>
          <a:p>
            <a:endParaRPr lang="en-US" dirty="0"/>
          </a:p>
        </p:txBody>
      </p:sp>
      <p:sp>
        <p:nvSpPr>
          <p:cNvPr id="4" name="Slide Number Placeholder 3"/>
          <p:cNvSpPr>
            <a:spLocks noGrp="1"/>
          </p:cNvSpPr>
          <p:nvPr>
            <p:ph type="sldNum" sz="quarter" idx="10"/>
          </p:nvPr>
        </p:nvSpPr>
        <p:spPr/>
        <p:txBody>
          <a:bodyPr/>
          <a:lstStyle/>
          <a:p>
            <a:fld id="{1C715116-5815-467C-8238-B9DF5457FF99}" type="slidenum">
              <a:rPr lang="en-US" smtClean="0"/>
              <a:t>33</a:t>
            </a:fld>
            <a:endParaRPr lang="en-US"/>
          </a:p>
        </p:txBody>
      </p:sp>
    </p:spTree>
    <p:extLst>
      <p:ext uri="{BB962C8B-B14F-4D97-AF65-F5344CB8AC3E}">
        <p14:creationId xmlns:p14="http://schemas.microsoft.com/office/powerpoint/2010/main" val="181806860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Context? Why do you want to meet?</a:t>
            </a:r>
          </a:p>
          <a:p>
            <a:r>
              <a:rPr lang="en-US" dirty="0"/>
              <a:t>Extra words</a:t>
            </a:r>
          </a:p>
          <a:p>
            <a:r>
              <a:rPr lang="en-US" dirty="0"/>
              <a:t>To the point</a:t>
            </a:r>
            <a:r>
              <a:rPr lang="en-US" baseline="0" dirty="0"/>
              <a:t> – be direct</a:t>
            </a:r>
          </a:p>
          <a:p>
            <a:endParaRPr lang="en-US" dirty="0"/>
          </a:p>
        </p:txBody>
      </p:sp>
      <p:sp>
        <p:nvSpPr>
          <p:cNvPr id="4" name="Slide Number Placeholder 3"/>
          <p:cNvSpPr>
            <a:spLocks noGrp="1"/>
          </p:cNvSpPr>
          <p:nvPr>
            <p:ph type="sldNum" sz="quarter" idx="10"/>
          </p:nvPr>
        </p:nvSpPr>
        <p:spPr/>
        <p:txBody>
          <a:bodyPr/>
          <a:lstStyle/>
          <a:p>
            <a:fld id="{1C715116-5815-467C-8238-B9DF5457FF99}" type="slidenum">
              <a:rPr lang="en-US" smtClean="0"/>
              <a:t>35</a:t>
            </a:fld>
            <a:endParaRPr lang="en-US"/>
          </a:p>
        </p:txBody>
      </p:sp>
    </p:spTree>
    <p:extLst>
      <p:ext uri="{BB962C8B-B14F-4D97-AF65-F5344CB8AC3E}">
        <p14:creationId xmlns:p14="http://schemas.microsoft.com/office/powerpoint/2010/main" val="48144384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Anyone ever heard of these?</a:t>
            </a:r>
          </a:p>
          <a:p>
            <a:r>
              <a:rPr lang="en-US" dirty="0"/>
              <a:t>They can vary slightly</a:t>
            </a:r>
          </a:p>
        </p:txBody>
      </p:sp>
      <p:sp>
        <p:nvSpPr>
          <p:cNvPr id="4" name="Slide Number Placeholder 3"/>
          <p:cNvSpPr>
            <a:spLocks noGrp="1"/>
          </p:cNvSpPr>
          <p:nvPr>
            <p:ph type="sldNum" sz="quarter" idx="10"/>
          </p:nvPr>
        </p:nvSpPr>
        <p:spPr/>
        <p:txBody>
          <a:bodyPr/>
          <a:lstStyle/>
          <a:p>
            <a:fld id="{1C715116-5815-467C-8238-B9DF5457FF99}" type="slidenum">
              <a:rPr lang="en-US" smtClean="0"/>
              <a:t>36</a:t>
            </a:fld>
            <a:endParaRPr lang="en-US"/>
          </a:p>
        </p:txBody>
      </p:sp>
    </p:spTree>
    <p:extLst>
      <p:ext uri="{BB962C8B-B14F-4D97-AF65-F5344CB8AC3E}">
        <p14:creationId xmlns:p14="http://schemas.microsoft.com/office/powerpoint/2010/main" val="178583548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Don’t just add info to add info or sound smart – stay on point!</a:t>
            </a:r>
          </a:p>
        </p:txBody>
      </p:sp>
      <p:sp>
        <p:nvSpPr>
          <p:cNvPr id="4" name="Slide Number Placeholder 3"/>
          <p:cNvSpPr>
            <a:spLocks noGrp="1"/>
          </p:cNvSpPr>
          <p:nvPr>
            <p:ph type="sldNum" sz="quarter" idx="10"/>
          </p:nvPr>
        </p:nvSpPr>
        <p:spPr/>
        <p:txBody>
          <a:bodyPr/>
          <a:lstStyle/>
          <a:p>
            <a:fld id="{1C715116-5815-467C-8238-B9DF5457FF99}" type="slidenum">
              <a:rPr lang="en-US" smtClean="0"/>
              <a:t>38</a:t>
            </a:fld>
            <a:endParaRPr lang="en-US"/>
          </a:p>
        </p:txBody>
      </p:sp>
    </p:spTree>
    <p:extLst>
      <p:ext uri="{BB962C8B-B14F-4D97-AF65-F5344CB8AC3E}">
        <p14:creationId xmlns:p14="http://schemas.microsoft.com/office/powerpoint/2010/main" val="353727015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Genuine and honest</a:t>
            </a:r>
          </a:p>
          <a:p>
            <a:endParaRPr lang="en-US" dirty="0"/>
          </a:p>
          <a:p>
            <a:r>
              <a:rPr lang="en-US" dirty="0"/>
              <a:t>…QUESTIONS?</a:t>
            </a:r>
          </a:p>
        </p:txBody>
      </p:sp>
      <p:sp>
        <p:nvSpPr>
          <p:cNvPr id="4" name="Slide Number Placeholder 3"/>
          <p:cNvSpPr>
            <a:spLocks noGrp="1"/>
          </p:cNvSpPr>
          <p:nvPr>
            <p:ph type="sldNum" sz="quarter" idx="10"/>
          </p:nvPr>
        </p:nvSpPr>
        <p:spPr/>
        <p:txBody>
          <a:bodyPr/>
          <a:lstStyle/>
          <a:p>
            <a:fld id="{1C715116-5815-467C-8238-B9DF5457FF99}" type="slidenum">
              <a:rPr lang="en-US" smtClean="0"/>
              <a:t>42</a:t>
            </a:fld>
            <a:endParaRPr lang="en-US"/>
          </a:p>
        </p:txBody>
      </p:sp>
    </p:spTree>
    <p:extLst>
      <p:ext uri="{BB962C8B-B14F-4D97-AF65-F5344CB8AC3E}">
        <p14:creationId xmlns:p14="http://schemas.microsoft.com/office/powerpoint/2010/main" val="40767433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Each topic can only be done twice</a:t>
            </a:r>
          </a:p>
        </p:txBody>
      </p:sp>
      <p:sp>
        <p:nvSpPr>
          <p:cNvPr id="4" name="Slide Number Placeholder 3"/>
          <p:cNvSpPr>
            <a:spLocks noGrp="1"/>
          </p:cNvSpPr>
          <p:nvPr>
            <p:ph type="sldNum" sz="quarter" idx="10"/>
          </p:nvPr>
        </p:nvSpPr>
        <p:spPr/>
        <p:txBody>
          <a:bodyPr/>
          <a:lstStyle/>
          <a:p>
            <a:fld id="{1C715116-5815-467C-8238-B9DF5457FF99}" type="slidenum">
              <a:rPr lang="en-US" smtClean="0"/>
              <a:t>45</a:t>
            </a:fld>
            <a:endParaRPr lang="en-US"/>
          </a:p>
        </p:txBody>
      </p:sp>
    </p:spTree>
    <p:extLst>
      <p:ext uri="{BB962C8B-B14F-4D97-AF65-F5344CB8AC3E}">
        <p14:creationId xmlns:p14="http://schemas.microsoft.com/office/powerpoint/2010/main" val="33017944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a:t>
            </a:r>
            <a:r>
              <a:rPr lang="en-US" baseline="0" dirty="0"/>
              <a:t> </a:t>
            </a:r>
            <a:r>
              <a:rPr lang="en-US" dirty="0"/>
              <a:t>graded</a:t>
            </a:r>
            <a:r>
              <a:rPr lang="en-US" baseline="0" dirty="0"/>
              <a:t> – proposals for final </a:t>
            </a:r>
            <a:r>
              <a:rPr lang="en-US" baseline="0" dirty="0" err="1"/>
              <a:t>prez</a:t>
            </a:r>
            <a:r>
              <a:rPr lang="en-US" baseline="0" dirty="0"/>
              <a:t> – talk to me in person, or email</a:t>
            </a:r>
          </a:p>
          <a:p>
            <a:endParaRPr lang="en-US" baseline="0" dirty="0"/>
          </a:p>
          <a:p>
            <a:r>
              <a:rPr lang="en-US" baseline="0" dirty="0"/>
              <a:t>Two Minute Speeches you’ll do today – to assess current comm skills and improve through our class learning</a:t>
            </a:r>
            <a:endParaRPr lang="en-US" dirty="0"/>
          </a:p>
        </p:txBody>
      </p:sp>
      <p:sp>
        <p:nvSpPr>
          <p:cNvPr id="4" name="Slide Number Placeholder 3"/>
          <p:cNvSpPr>
            <a:spLocks noGrp="1"/>
          </p:cNvSpPr>
          <p:nvPr>
            <p:ph type="sldNum" sz="quarter" idx="10"/>
          </p:nvPr>
        </p:nvSpPr>
        <p:spPr/>
        <p:txBody>
          <a:bodyPr/>
          <a:lstStyle/>
          <a:p>
            <a:fld id="{1C715116-5815-467C-8238-B9DF5457FF99}" type="slidenum">
              <a:rPr lang="en-US" smtClean="0"/>
              <a:t>6</a:t>
            </a:fld>
            <a:endParaRPr lang="en-US"/>
          </a:p>
        </p:txBody>
      </p:sp>
    </p:spTree>
    <p:extLst>
      <p:ext uri="{BB962C8B-B14F-4D97-AF65-F5344CB8AC3E}">
        <p14:creationId xmlns:p14="http://schemas.microsoft.com/office/powerpoint/2010/main" val="37739707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When’s the first time a person communicates?</a:t>
            </a:r>
          </a:p>
          <a:p>
            <a:r>
              <a:rPr lang="en-US" dirty="0"/>
              <a:t>Why is communication important?</a:t>
            </a:r>
          </a:p>
          <a:p>
            <a:r>
              <a:rPr lang="en-US" dirty="0"/>
              <a:t>Why is it so challenging to communicate technical info?</a:t>
            </a:r>
          </a:p>
        </p:txBody>
      </p:sp>
      <p:sp>
        <p:nvSpPr>
          <p:cNvPr id="4" name="Slide Number Placeholder 3"/>
          <p:cNvSpPr>
            <a:spLocks noGrp="1"/>
          </p:cNvSpPr>
          <p:nvPr>
            <p:ph type="sldNum" sz="quarter" idx="10"/>
          </p:nvPr>
        </p:nvSpPr>
        <p:spPr/>
        <p:txBody>
          <a:bodyPr/>
          <a:lstStyle/>
          <a:p>
            <a:fld id="{1C715116-5815-467C-8238-B9DF5457FF99}" type="slidenum">
              <a:rPr lang="en-US" smtClean="0"/>
              <a:t>9</a:t>
            </a:fld>
            <a:endParaRPr lang="en-US"/>
          </a:p>
        </p:txBody>
      </p:sp>
    </p:spTree>
    <p:extLst>
      <p:ext uri="{BB962C8B-B14F-4D97-AF65-F5344CB8AC3E}">
        <p14:creationId xmlns:p14="http://schemas.microsoft.com/office/powerpoint/2010/main" val="7257472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I encourage you to share your experiences and lessons learned over time! For others who have doubts please ask questions along the way to get the most out of our learning opportunity</a:t>
            </a:r>
          </a:p>
          <a:p>
            <a:endParaRPr lang="en-US" baseline="0" dirty="0"/>
          </a:p>
        </p:txBody>
      </p:sp>
      <p:sp>
        <p:nvSpPr>
          <p:cNvPr id="4" name="Slide Number Placeholder 3"/>
          <p:cNvSpPr>
            <a:spLocks noGrp="1"/>
          </p:cNvSpPr>
          <p:nvPr>
            <p:ph type="sldNum" sz="quarter" idx="10"/>
          </p:nvPr>
        </p:nvSpPr>
        <p:spPr/>
        <p:txBody>
          <a:bodyPr/>
          <a:lstStyle/>
          <a:p>
            <a:fld id="{1C715116-5815-467C-8238-B9DF5457FF99}" type="slidenum">
              <a:rPr lang="en-US" smtClean="0"/>
              <a:t>10</a:t>
            </a:fld>
            <a:endParaRPr lang="en-US"/>
          </a:p>
        </p:txBody>
      </p:sp>
    </p:spTree>
    <p:extLst>
      <p:ext uri="{BB962C8B-B14F-4D97-AF65-F5344CB8AC3E}">
        <p14:creationId xmlns:p14="http://schemas.microsoft.com/office/powerpoint/2010/main" val="25604271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work necessitates a continuous cycle of:</a:t>
            </a:r>
          </a:p>
          <a:p>
            <a:pPr lvl="0">
              <a:buFont typeface="Wingdings" panose="05000000000000000000" pitchFamily="2" charset="2"/>
              <a:buChar char="§"/>
            </a:pPr>
            <a:r>
              <a:rPr lang="en-US" dirty="0"/>
              <a:t> Understanding the business processes that are producing the data to be analyzed</a:t>
            </a:r>
          </a:p>
          <a:p>
            <a:pPr lvl="0">
              <a:buFont typeface="Wingdings" panose="05000000000000000000" pitchFamily="2" charset="2"/>
              <a:buChar char="§"/>
            </a:pPr>
            <a:r>
              <a:rPr lang="en-US" dirty="0"/>
              <a:t> Understand source data and its gaps, errors, inconsistencies, etc</a:t>
            </a:r>
          </a:p>
          <a:p>
            <a:pPr lvl="0">
              <a:buFont typeface="Wingdings" panose="05000000000000000000" pitchFamily="2" charset="2"/>
              <a:buChar char="§"/>
            </a:pPr>
            <a:r>
              <a:rPr lang="en-US" dirty="0"/>
              <a:t> Organizing different data sets into a form suitable for conducting analysis</a:t>
            </a:r>
          </a:p>
          <a:p>
            <a:pPr lvl="0">
              <a:buFont typeface="Wingdings" panose="05000000000000000000" pitchFamily="2" charset="2"/>
              <a:buChar char="§"/>
            </a:pPr>
            <a:r>
              <a:rPr lang="en-US" dirty="0"/>
              <a:t> Interpreting what can be drawn out from the data (this is the analytics)</a:t>
            </a:r>
          </a:p>
        </p:txBody>
      </p:sp>
      <p:sp>
        <p:nvSpPr>
          <p:cNvPr id="4" name="Slide Number Placeholder 3"/>
          <p:cNvSpPr>
            <a:spLocks noGrp="1"/>
          </p:cNvSpPr>
          <p:nvPr>
            <p:ph type="sldNum" sz="quarter" idx="10"/>
          </p:nvPr>
        </p:nvSpPr>
        <p:spPr/>
        <p:txBody>
          <a:bodyPr/>
          <a:lstStyle/>
          <a:p>
            <a:fld id="{1C715116-5815-467C-8238-B9DF5457FF99}" type="slidenum">
              <a:rPr lang="en-US" smtClean="0"/>
              <a:t>11</a:t>
            </a:fld>
            <a:endParaRPr lang="en-US"/>
          </a:p>
        </p:txBody>
      </p:sp>
    </p:spTree>
    <p:extLst>
      <p:ext uri="{BB962C8B-B14F-4D97-AF65-F5344CB8AC3E}">
        <p14:creationId xmlns:p14="http://schemas.microsoft.com/office/powerpoint/2010/main" val="40378729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buFont typeface="Wingdings" panose="05000000000000000000" pitchFamily="2" charset="2"/>
              <a:buChar char="§"/>
            </a:pPr>
            <a:r>
              <a:rPr lang="en-US" dirty="0"/>
              <a:t>** Relating (1) and (4), drawing conclusions, and communicating the facts and conclusions</a:t>
            </a:r>
          </a:p>
          <a:p>
            <a:pPr lvl="0">
              <a:buFont typeface="Wingdings" panose="05000000000000000000" pitchFamily="2" charset="2"/>
              <a:buChar char="§"/>
            </a:pPr>
            <a:r>
              <a:rPr lang="en-US" dirty="0"/>
              <a:t> And educating the business users to use your solution (if appropriate)</a:t>
            </a:r>
          </a:p>
          <a:p>
            <a:endParaRPr lang="en-US" dirty="0"/>
          </a:p>
          <a:p>
            <a:r>
              <a:rPr lang="en-US" dirty="0"/>
              <a:t>The communication is two way</a:t>
            </a:r>
            <a:r>
              <a:rPr lang="en-US" baseline="0" dirty="0"/>
              <a:t> exchange</a:t>
            </a:r>
            <a:r>
              <a:rPr lang="en-US" dirty="0"/>
              <a:t>-- a continuous process of exploration.   And impacted by how effectively one communicates with people </a:t>
            </a:r>
          </a:p>
          <a:p>
            <a:r>
              <a:rPr lang="en-US" dirty="0"/>
              <a:t>Don’t underestimate the power of being curious, asking the question behind the question, is just as valuable as being able to share insight.</a:t>
            </a:r>
          </a:p>
          <a:p>
            <a:pPr lvl="0">
              <a:buFont typeface="Wingdings" panose="05000000000000000000" pitchFamily="2" charset="2"/>
              <a:buChar char="§"/>
            </a:pPr>
            <a:endParaRPr lang="en-US" dirty="0"/>
          </a:p>
          <a:p>
            <a:endParaRPr lang="en-US" dirty="0"/>
          </a:p>
        </p:txBody>
      </p:sp>
      <p:sp>
        <p:nvSpPr>
          <p:cNvPr id="4" name="Slide Number Placeholder 3"/>
          <p:cNvSpPr>
            <a:spLocks noGrp="1"/>
          </p:cNvSpPr>
          <p:nvPr>
            <p:ph type="sldNum" sz="quarter" idx="10"/>
          </p:nvPr>
        </p:nvSpPr>
        <p:spPr/>
        <p:txBody>
          <a:bodyPr/>
          <a:lstStyle/>
          <a:p>
            <a:fld id="{1C715116-5815-467C-8238-B9DF5457FF99}" type="slidenum">
              <a:rPr lang="en-US" smtClean="0"/>
              <a:t>12</a:t>
            </a:fld>
            <a:endParaRPr lang="en-US"/>
          </a:p>
        </p:txBody>
      </p:sp>
    </p:spTree>
    <p:extLst>
      <p:ext uri="{BB962C8B-B14F-4D97-AF65-F5344CB8AC3E}">
        <p14:creationId xmlns:p14="http://schemas.microsoft.com/office/powerpoint/2010/main" val="41383317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 just in companies, but between friends, families, relationships…</a:t>
            </a:r>
          </a:p>
          <a:p>
            <a:r>
              <a:rPr lang="en-US" dirty="0"/>
              <a:t>No one is an expert, even fine communicators can improve</a:t>
            </a:r>
          </a:p>
          <a:p>
            <a:endParaRPr lang="en-US" dirty="0"/>
          </a:p>
        </p:txBody>
      </p:sp>
      <p:sp>
        <p:nvSpPr>
          <p:cNvPr id="4" name="Slide Number Placeholder 3"/>
          <p:cNvSpPr>
            <a:spLocks noGrp="1"/>
          </p:cNvSpPr>
          <p:nvPr>
            <p:ph type="sldNum" sz="quarter" idx="10"/>
          </p:nvPr>
        </p:nvSpPr>
        <p:spPr/>
        <p:txBody>
          <a:bodyPr/>
          <a:lstStyle/>
          <a:p>
            <a:fld id="{1C715116-5815-467C-8238-B9DF5457FF99}" type="slidenum">
              <a:rPr lang="en-US" smtClean="0"/>
              <a:t>14</a:t>
            </a:fld>
            <a:endParaRPr lang="en-US"/>
          </a:p>
        </p:txBody>
      </p:sp>
    </p:spTree>
    <p:extLst>
      <p:ext uri="{BB962C8B-B14F-4D97-AF65-F5344CB8AC3E}">
        <p14:creationId xmlns:p14="http://schemas.microsoft.com/office/powerpoint/2010/main" val="20762057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 used to be the role of managers, but now you’ll work in field with high demand for collaboration.</a:t>
            </a:r>
            <a:r>
              <a:rPr lang="en-US" baseline="0" dirty="0"/>
              <a:t> Many roles (especially in consulting) will be working with external and customers internal, to influence the direction of a project. All of these other professionals that you’ll work with have diverse backgrounds which you must be comfortable getting exposure to. </a:t>
            </a:r>
            <a:endParaRPr lang="en-US" dirty="0"/>
          </a:p>
        </p:txBody>
      </p:sp>
      <p:sp>
        <p:nvSpPr>
          <p:cNvPr id="4" name="Slide Number Placeholder 3"/>
          <p:cNvSpPr>
            <a:spLocks noGrp="1"/>
          </p:cNvSpPr>
          <p:nvPr>
            <p:ph type="sldNum" sz="quarter" idx="10"/>
          </p:nvPr>
        </p:nvSpPr>
        <p:spPr/>
        <p:txBody>
          <a:bodyPr/>
          <a:lstStyle/>
          <a:p>
            <a:fld id="{1C715116-5815-467C-8238-B9DF5457FF99}" type="slidenum">
              <a:rPr lang="en-US" smtClean="0"/>
              <a:t>15</a:t>
            </a:fld>
            <a:endParaRPr lang="en-US"/>
          </a:p>
        </p:txBody>
      </p:sp>
    </p:spTree>
    <p:extLst>
      <p:ext uri="{BB962C8B-B14F-4D97-AF65-F5344CB8AC3E}">
        <p14:creationId xmlns:p14="http://schemas.microsoft.com/office/powerpoint/2010/main" val="36520312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04FD473-89FB-4C5C-B1AF-F6543AB3E5F9}" type="datetime1">
              <a:rPr lang="en-US" smtClean="0"/>
              <a:t>10/11/2019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689336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081FE46-1618-484E-A294-F766DD618852}" type="datetime1">
              <a:rPr lang="en-US" smtClean="0"/>
              <a:t>10/11/2019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8539196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6047A25-53BA-4987-A81B-A775827A3B49}" type="datetime1">
              <a:rPr lang="en-US" smtClean="0"/>
              <a:t>10/11/2019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9159857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204E49D-9E3A-48F6-A294-1574C336F805}" type="datetime1">
              <a:rPr lang="en-US" smtClean="0"/>
              <a:t>10/11/2019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5073085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754561C6-9A94-4C48-B385-EE14D062C371}" type="datetime1">
              <a:rPr lang="en-US" smtClean="0"/>
              <a:t>10/11/2019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663733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8" y="1845734"/>
            <a:ext cx="493776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66B3631-C647-4567-A9B1-CC40B44D4527}" type="datetime1">
              <a:rPr lang="en-US" smtClean="0"/>
              <a:t>10/11/2019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812515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63E3F40-C5EF-4927-AEC9-DCF122E500C6}" type="datetime1">
              <a:rPr lang="en-US" smtClean="0"/>
              <a:t>10/11/2019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8122539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87D57F2-B722-4F52-AC71-942C9D003C34}" type="datetime1">
              <a:rPr lang="en-US" smtClean="0"/>
              <a:t>10/11/2019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5896525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E0AD2585-1E19-4188-AEC0-F0CD167A5B15}" type="datetime1">
              <a:rPr lang="en-US" smtClean="0"/>
              <a:t>10/11/2019</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7828333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0206D253-0785-4C2C-8482-66F9AE4E1DF3}" type="datetime1">
              <a:rPr lang="en-US" smtClean="0"/>
              <a:t>10/11/2019</a:t>
            </a:fld>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6D22F896-40B5-4ADD-8801-0D06FADFA095}" type="slidenum">
              <a:rPr lang="en-US" smtClean="0"/>
              <a:t>‹#›</a:t>
            </a:fld>
            <a:endParaRPr lang="en-US" dirty="0"/>
          </a:p>
        </p:txBody>
      </p:sp>
    </p:spTree>
    <p:extLst>
      <p:ext uri="{BB962C8B-B14F-4D97-AF65-F5344CB8AC3E}">
        <p14:creationId xmlns:p14="http://schemas.microsoft.com/office/powerpoint/2010/main" val="13030368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52E1828B-CF1C-4CA3-80E2-52E0A397DB64}" type="datetime1">
              <a:rPr lang="en-US" smtClean="0"/>
              <a:t>10/11/2019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7638156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820A8469-C01E-459A-AD24-36EFCAB768FE}" type="datetime1">
              <a:rPr lang="en-US" smtClean="0"/>
              <a:t>10/11/2019</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6D22F896-40B5-4ADD-8801-0D06FADFA095}" type="slidenum">
              <a:rPr lang="en-US" smtClean="0"/>
              <a:pPr/>
              <a:t>‹#›</a:t>
            </a:fld>
            <a:endParaRPr 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0764453"/>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Lst>
  <p:hf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4.xml"/><Relationship Id="rId1" Type="http://schemas.openxmlformats.org/officeDocument/2006/relationships/video" Target="https://www.youtube.com/embed/6xsvGYIxJok"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9.xml"/><Relationship Id="rId1" Type="http://schemas.openxmlformats.org/officeDocument/2006/relationships/slideLayout" Target="../slideLayouts/slideLayout9.xml"/><Relationship Id="rId4" Type="http://schemas.openxmlformats.org/officeDocument/2006/relationships/image" Target="../media/image10.jpg"/></Relationships>
</file>

<file path=ppt/slides/_rels/slide16.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mailto:nandini.viswanathan@uconn.edu" TargetMode="External"/><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3.JPG"/></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37.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7.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38.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39.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7.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4.xml.rels><?xml version="1.0" encoding="UTF-8" standalone="yes"?>
<Relationships xmlns="http://schemas.openxmlformats.org/package/2006/relationships"><Relationship Id="rId3" Type="http://schemas.openxmlformats.org/officeDocument/2006/relationships/hyperlink" Target="http://datajournalismhandbook.org/1.0/en/index.html" TargetMode="External"/><Relationship Id="rId2" Type="http://schemas.openxmlformats.org/officeDocument/2006/relationships/hyperlink" Target="http://www.inc.com/peter-economy/5-super-successful-ways-to-become-a-great-communicator.html" TargetMode="External"/><Relationship Id="rId1" Type="http://schemas.openxmlformats.org/officeDocument/2006/relationships/slideLayout" Target="../slideLayouts/slideLayout4.xml"/><Relationship Id="rId4" Type="http://schemas.openxmlformats.org/officeDocument/2006/relationships/image" Target="../media/image4.jpeg"/></Relationships>
</file>

<file path=ppt/slides/_rels/slide40.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7.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41.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7.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42.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4.xml"/><Relationship Id="rId1" Type="http://schemas.openxmlformats.org/officeDocument/2006/relationships/video" Target="https://www.youtube.com/embed/AykYRO5d_lI" TargetMode="Externa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hyperlink" Target="https://readability-score.com/" TargetMode="External"/><Relationship Id="rId2" Type="http://schemas.openxmlformats.org/officeDocument/2006/relationships/hyperlink" Target="https://support.office.com/client/check-the-spelling-5cdeced7-d81d-47de-9096-efd0ee909227" TargetMode="Externa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Layout" Target="../slideLayouts/slideLayout8.xml"/><Relationship Id="rId1" Type="http://schemas.openxmlformats.org/officeDocument/2006/relationships/video" Target="https://www.youtube.com/embed/6ca7lx0NJYc" TargetMode="Externa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8800" b="1" dirty="0"/>
              <a:t>OPIM 5601</a:t>
            </a:r>
          </a:p>
        </p:txBody>
      </p:sp>
      <p:sp>
        <p:nvSpPr>
          <p:cNvPr id="3" name="Subtitle 2"/>
          <p:cNvSpPr>
            <a:spLocks noGrp="1"/>
          </p:cNvSpPr>
          <p:nvPr>
            <p:ph type="subTitle" idx="1"/>
          </p:nvPr>
        </p:nvSpPr>
        <p:spPr/>
        <p:txBody>
          <a:bodyPr>
            <a:noAutofit/>
          </a:bodyPr>
          <a:lstStyle/>
          <a:p>
            <a:r>
              <a:rPr lang="en-US" sz="4400" b="1" dirty="0"/>
              <a:t>Technical Communication for Business Analytics Professionals </a:t>
            </a:r>
          </a:p>
        </p:txBody>
      </p:sp>
      <p:sp>
        <p:nvSpPr>
          <p:cNvPr id="4" name="Slide Number Placeholder 3"/>
          <p:cNvSpPr>
            <a:spLocks noGrp="1"/>
          </p:cNvSpPr>
          <p:nvPr>
            <p:ph type="sldNum" sz="quarter" idx="12"/>
          </p:nvPr>
        </p:nvSpPr>
        <p:spPr/>
        <p:txBody>
          <a:bodyPr/>
          <a:lstStyle/>
          <a:p>
            <a:fld id="{6D22F896-40B5-4ADD-8801-0D06FADFA095}" type="slidenum">
              <a:rPr lang="en-US" smtClean="0"/>
              <a:t>1</a:t>
            </a:fld>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11662" y="215039"/>
            <a:ext cx="3810000" cy="3810000"/>
          </a:xfrm>
          <a:prstGeom prst="rect">
            <a:avLst/>
          </a:prstGeom>
        </p:spPr>
      </p:pic>
    </p:spTree>
    <p:extLst>
      <p:ext uri="{BB962C8B-B14F-4D97-AF65-F5344CB8AC3E}">
        <p14:creationId xmlns:p14="http://schemas.microsoft.com/office/powerpoint/2010/main" val="3411869062"/>
      </p:ext>
    </p:extLst>
  </p:cSld>
  <p:clrMapOvr>
    <a:masterClrMapping/>
  </p:clrMapOvr>
  <mc:AlternateContent xmlns:mc="http://schemas.openxmlformats.org/markup-compatibility/2006" xmlns:p14="http://schemas.microsoft.com/office/powerpoint/2010/main">
    <mc:Choice Requires="p14">
      <p:transition spd="slow" p14:dur="1750">
        <p:fade/>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b="1" dirty="0"/>
              <a:t>Today’s Communication Realities</a:t>
            </a:r>
          </a:p>
        </p:txBody>
      </p:sp>
      <p:sp>
        <p:nvSpPr>
          <p:cNvPr id="3" name="Subtitle 2"/>
          <p:cNvSpPr>
            <a:spLocks noGrp="1"/>
          </p:cNvSpPr>
          <p:nvPr>
            <p:ph type="subTitle" idx="1"/>
          </p:nvPr>
        </p:nvSpPr>
        <p:spPr>
          <a:xfrm>
            <a:off x="1100050" y="4455620"/>
            <a:ext cx="10514433" cy="1485305"/>
          </a:xfrm>
        </p:spPr>
        <p:txBody>
          <a:bodyPr>
            <a:normAutofit/>
          </a:bodyPr>
          <a:lstStyle/>
          <a:p>
            <a:r>
              <a:rPr lang="en-US" dirty="0"/>
              <a:t>“</a:t>
            </a:r>
            <a:r>
              <a:rPr lang="en-US" b="1" dirty="0"/>
              <a:t>Regardless of the changes in technology, the market for well-crafted messages will always have an audience."</a:t>
            </a:r>
            <a:br>
              <a:rPr lang="en-US" b="1" dirty="0"/>
            </a:br>
            <a:r>
              <a:rPr lang="en-US" b="1" dirty="0"/>
              <a:t>— Steve Burnett, The Burnett Group</a:t>
            </a:r>
          </a:p>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10</a:t>
            </a:fld>
            <a:endParaRPr lang="en-US" dirty="0"/>
          </a:p>
        </p:txBody>
      </p:sp>
    </p:spTree>
    <p:extLst>
      <p:ext uri="{BB962C8B-B14F-4D97-AF65-F5344CB8AC3E}">
        <p14:creationId xmlns:p14="http://schemas.microsoft.com/office/powerpoint/2010/main" val="3924074217"/>
      </p:ext>
    </p:extLst>
  </p:cSld>
  <p:clrMapOvr>
    <a:masterClrMapping/>
  </p:clrMapOvr>
  <mc:AlternateContent xmlns:mc="http://schemas.openxmlformats.org/markup-compatibility/2006" xmlns:p14="http://schemas.microsoft.com/office/powerpoint/2010/main">
    <mc:Choice Requires="p14">
      <p:transition spd="slow" p14:dur="1750">
        <p:fade/>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0812" y="182694"/>
            <a:ext cx="3672147" cy="1450757"/>
          </a:xfrm>
        </p:spPr>
        <p:txBody>
          <a:bodyPr/>
          <a:lstStyle/>
          <a:p>
            <a:r>
              <a:rPr lang="en-US" b="1" dirty="0"/>
              <a:t>Data Analytics</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295932080"/>
              </p:ext>
            </p:extLst>
          </p:nvPr>
        </p:nvGraphicFramePr>
        <p:xfrm>
          <a:off x="1096963" y="1018309"/>
          <a:ext cx="10058400" cy="516428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Slide Number Placeholder 2"/>
          <p:cNvSpPr>
            <a:spLocks noGrp="1"/>
          </p:cNvSpPr>
          <p:nvPr>
            <p:ph type="sldNum" sz="quarter" idx="12"/>
          </p:nvPr>
        </p:nvSpPr>
        <p:spPr/>
        <p:txBody>
          <a:bodyPr/>
          <a:lstStyle/>
          <a:p>
            <a:fld id="{6D22F896-40B5-4ADD-8801-0D06FADFA095}" type="slidenum">
              <a:rPr lang="en-US" smtClean="0"/>
              <a:t>11</a:t>
            </a:fld>
            <a:endParaRPr lang="en-US" dirty="0"/>
          </a:p>
        </p:txBody>
      </p:sp>
    </p:spTree>
    <p:extLst>
      <p:ext uri="{BB962C8B-B14F-4D97-AF65-F5344CB8AC3E}">
        <p14:creationId xmlns:p14="http://schemas.microsoft.com/office/powerpoint/2010/main" val="203396245"/>
      </p:ext>
    </p:extLst>
  </p:cSld>
  <p:clrMapOvr>
    <a:masterClrMapping/>
  </p:clrMapOvr>
  <mc:AlternateContent xmlns:mc="http://schemas.openxmlformats.org/markup-compatibility/2006" xmlns:p14="http://schemas.microsoft.com/office/powerpoint/2010/main">
    <mc:Choice Requires="p14">
      <p:transition spd="slow" p14:dur="1750">
        <p:fade/>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0812" y="182694"/>
            <a:ext cx="3672147" cy="1450757"/>
          </a:xfrm>
        </p:spPr>
        <p:txBody>
          <a:bodyPr/>
          <a:lstStyle/>
          <a:p>
            <a:r>
              <a:rPr lang="en-US" b="1" dirty="0"/>
              <a:t>Data Analytics</a:t>
            </a:r>
          </a:p>
        </p:txBody>
      </p:sp>
      <p:graphicFrame>
        <p:nvGraphicFramePr>
          <p:cNvPr id="4" name="Content Placeholder 3"/>
          <p:cNvGraphicFramePr>
            <a:graphicFrameLocks noGrp="1"/>
          </p:cNvGraphicFramePr>
          <p:nvPr>
            <p:ph idx="1"/>
          </p:nvPr>
        </p:nvGraphicFramePr>
        <p:xfrm>
          <a:off x="1096963" y="1018309"/>
          <a:ext cx="10058400" cy="516428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Slide Number Placeholder 2"/>
          <p:cNvSpPr>
            <a:spLocks noGrp="1"/>
          </p:cNvSpPr>
          <p:nvPr>
            <p:ph type="sldNum" sz="quarter" idx="12"/>
          </p:nvPr>
        </p:nvSpPr>
        <p:spPr/>
        <p:txBody>
          <a:bodyPr/>
          <a:lstStyle/>
          <a:p>
            <a:fld id="{6D22F896-40B5-4ADD-8801-0D06FADFA095}" type="slidenum">
              <a:rPr lang="en-US" smtClean="0"/>
              <a:t>12</a:t>
            </a:fld>
            <a:endParaRPr lang="en-US" dirty="0"/>
          </a:p>
        </p:txBody>
      </p:sp>
    </p:spTree>
    <p:extLst>
      <p:ext uri="{BB962C8B-B14F-4D97-AF65-F5344CB8AC3E}">
        <p14:creationId xmlns:p14="http://schemas.microsoft.com/office/powerpoint/2010/main" val="2535481038"/>
      </p:ext>
    </p:extLst>
  </p:cSld>
  <p:clrMapOvr>
    <a:masterClrMapping/>
  </p:clrMapOvr>
  <mc:AlternateContent xmlns:mc="http://schemas.openxmlformats.org/markup-compatibility/2006" xmlns:p14="http://schemas.microsoft.com/office/powerpoint/2010/main">
    <mc:Choice Requires="p14">
      <p:transition spd="slow" p14:dur="1750">
        <p:fade/>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Journalism / Data Storytelling</a:t>
            </a:r>
          </a:p>
        </p:txBody>
      </p:sp>
      <p:pic>
        <p:nvPicPr>
          <p:cNvPr id="6" name="6xsvGYIxJok"/>
          <p:cNvPicPr>
            <a:picLocks noGrp="1" noRot="1" noChangeAspect="1"/>
          </p:cNvPicPr>
          <p:nvPr>
            <p:ph sz="half" idx="1"/>
            <a:videoFile r:link="rId1"/>
          </p:nvPr>
        </p:nvPicPr>
        <p:blipFill>
          <a:blip r:embed="rId3"/>
          <a:stretch>
            <a:fillRect/>
          </a:stretch>
        </p:blipFill>
        <p:spPr>
          <a:xfrm>
            <a:off x="360628" y="1970572"/>
            <a:ext cx="6677565" cy="3756637"/>
          </a:xfrm>
          <a:prstGeom prst="rect">
            <a:avLst/>
          </a:prstGeom>
        </p:spPr>
      </p:pic>
      <p:sp>
        <p:nvSpPr>
          <p:cNvPr id="4" name="Content Placeholder 3"/>
          <p:cNvSpPr>
            <a:spLocks noGrp="1"/>
          </p:cNvSpPr>
          <p:nvPr>
            <p:ph sz="half" idx="2"/>
          </p:nvPr>
        </p:nvSpPr>
        <p:spPr>
          <a:xfrm>
            <a:off x="7306755" y="2469935"/>
            <a:ext cx="4444825" cy="3257274"/>
          </a:xfrm>
        </p:spPr>
        <p:txBody>
          <a:bodyPr>
            <a:normAutofit/>
          </a:bodyPr>
          <a:lstStyle/>
          <a:p>
            <a:pPr marL="457200" indent="-457200">
              <a:buFont typeface="+mj-lt"/>
              <a:buAutoNum type="arabicPeriod"/>
            </a:pPr>
            <a:r>
              <a:rPr lang="en-US" sz="3000" dirty="0"/>
              <a:t>Connect with people</a:t>
            </a:r>
          </a:p>
          <a:p>
            <a:pPr marL="457200" indent="-457200">
              <a:buFont typeface="+mj-lt"/>
              <a:buAutoNum type="arabicPeriod"/>
            </a:pPr>
            <a:r>
              <a:rPr lang="en-US" sz="3000" dirty="0"/>
              <a:t>Try to convey one idea</a:t>
            </a:r>
          </a:p>
          <a:p>
            <a:pPr marL="457200" indent="-457200">
              <a:buFont typeface="+mj-lt"/>
              <a:buAutoNum type="arabicPeriod"/>
            </a:pPr>
            <a:r>
              <a:rPr lang="en-US" sz="3000" dirty="0"/>
              <a:t>Keep it simple</a:t>
            </a:r>
          </a:p>
          <a:p>
            <a:pPr marL="457200" indent="-457200">
              <a:buFont typeface="+mj-lt"/>
              <a:buAutoNum type="arabicPeriod"/>
            </a:pPr>
            <a:r>
              <a:rPr lang="en-US" sz="3000" dirty="0"/>
              <a:t>Explore things you know best</a:t>
            </a:r>
          </a:p>
        </p:txBody>
      </p:sp>
      <p:sp>
        <p:nvSpPr>
          <p:cNvPr id="5" name="Slide Number Placeholder 4"/>
          <p:cNvSpPr>
            <a:spLocks noGrp="1"/>
          </p:cNvSpPr>
          <p:nvPr>
            <p:ph type="sldNum" sz="quarter" idx="12"/>
          </p:nvPr>
        </p:nvSpPr>
        <p:spPr/>
        <p:txBody>
          <a:bodyPr/>
          <a:lstStyle/>
          <a:p>
            <a:fld id="{6D22F896-40B5-4ADD-8801-0D06FADFA095}" type="slidenum">
              <a:rPr lang="en-US" smtClean="0"/>
              <a:t>13</a:t>
            </a:fld>
            <a:endParaRPr lang="en-US" dirty="0"/>
          </a:p>
        </p:txBody>
      </p:sp>
    </p:spTree>
    <p:extLst>
      <p:ext uri="{BB962C8B-B14F-4D97-AF65-F5344CB8AC3E}">
        <p14:creationId xmlns:p14="http://schemas.microsoft.com/office/powerpoint/2010/main" val="1124218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Communication is an art, not a science.</a:t>
            </a:r>
          </a:p>
        </p:txBody>
      </p:sp>
      <p:sp>
        <p:nvSpPr>
          <p:cNvPr id="3" name="Content Placeholder 2"/>
          <p:cNvSpPr>
            <a:spLocks noGrp="1"/>
          </p:cNvSpPr>
          <p:nvPr>
            <p:ph idx="1"/>
          </p:nvPr>
        </p:nvSpPr>
        <p:spPr>
          <a:xfrm>
            <a:off x="1097280" y="1875559"/>
            <a:ext cx="6415347" cy="4281055"/>
          </a:xfrm>
        </p:spPr>
        <p:txBody>
          <a:bodyPr>
            <a:normAutofit lnSpcReduction="10000"/>
          </a:bodyPr>
          <a:lstStyle/>
          <a:p>
            <a:pPr>
              <a:lnSpc>
                <a:spcPct val="150000"/>
              </a:lnSpc>
              <a:buFont typeface="Wingdings" panose="05000000000000000000" pitchFamily="2" charset="2"/>
              <a:buChar char="§"/>
            </a:pPr>
            <a:r>
              <a:rPr lang="en-US" dirty="0"/>
              <a:t> Biggest challenge facing organizations – EFFECTIVE COMMUNICATIONS</a:t>
            </a:r>
          </a:p>
          <a:p>
            <a:pPr>
              <a:lnSpc>
                <a:spcPct val="150000"/>
              </a:lnSpc>
              <a:buFont typeface="Wingdings" panose="05000000000000000000" pitchFamily="2" charset="2"/>
              <a:buChar char="§"/>
            </a:pPr>
            <a:r>
              <a:rPr lang="en-US" dirty="0"/>
              <a:t> Challenges even greater in the IT space due to complexity</a:t>
            </a:r>
          </a:p>
          <a:p>
            <a:pPr>
              <a:lnSpc>
                <a:spcPct val="150000"/>
              </a:lnSpc>
              <a:buFont typeface="Wingdings" panose="05000000000000000000" pitchFamily="2" charset="2"/>
              <a:buChar char="§"/>
            </a:pPr>
            <a:r>
              <a:rPr lang="en-US" dirty="0"/>
              <a:t> No “one size fits all” to achieve most effective communication – it’s a delicate combination </a:t>
            </a:r>
          </a:p>
          <a:p>
            <a:pPr>
              <a:lnSpc>
                <a:spcPct val="150000"/>
              </a:lnSpc>
              <a:buFont typeface="Wingdings" panose="05000000000000000000" pitchFamily="2" charset="2"/>
              <a:buChar char="§"/>
            </a:pPr>
            <a:r>
              <a:rPr lang="en-US" dirty="0"/>
              <a:t> Critical to have good communication since Analytics and Project Management Professionals have to influence / persuade projects and decision makers</a:t>
            </a:r>
          </a:p>
          <a:p>
            <a:pPr>
              <a:lnSpc>
                <a:spcPct val="150000"/>
              </a:lnSpc>
              <a:buFont typeface="Wingdings" panose="05000000000000000000" pitchFamily="2" charset="2"/>
              <a:buChar char="§"/>
            </a:pP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48754" y="3044536"/>
            <a:ext cx="4672244" cy="3112078"/>
          </a:xfrm>
          <a:prstGeom prst="rect">
            <a:avLst/>
          </a:prstGeom>
        </p:spPr>
      </p:pic>
      <p:sp>
        <p:nvSpPr>
          <p:cNvPr id="5" name="Slide Number Placeholder 4"/>
          <p:cNvSpPr>
            <a:spLocks noGrp="1"/>
          </p:cNvSpPr>
          <p:nvPr>
            <p:ph type="sldNum" sz="quarter" idx="12"/>
          </p:nvPr>
        </p:nvSpPr>
        <p:spPr/>
        <p:txBody>
          <a:bodyPr/>
          <a:lstStyle/>
          <a:p>
            <a:fld id="{6D22F896-40B5-4ADD-8801-0D06FADFA095}" type="slidenum">
              <a:rPr lang="en-US" smtClean="0"/>
              <a:t>14</a:t>
            </a:fld>
            <a:endParaRPr lang="en-US" dirty="0"/>
          </a:p>
        </p:txBody>
      </p:sp>
    </p:spTree>
    <p:extLst>
      <p:ext uri="{BB962C8B-B14F-4D97-AF65-F5344CB8AC3E}">
        <p14:creationId xmlns:p14="http://schemas.microsoft.com/office/powerpoint/2010/main" val="3955960567"/>
      </p:ext>
    </p:extLst>
  </p:cSld>
  <p:clrMapOvr>
    <a:masterClrMapping/>
  </p:clrMapOvr>
  <mc:AlternateContent xmlns:mc="http://schemas.openxmlformats.org/markup-compatibility/2006" xmlns:p14="http://schemas.microsoft.com/office/powerpoint/2010/main">
    <mc:Choice Requires="p14">
      <p:transition spd="slow" p14:dur="1750">
        <p:fade/>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7314" y="5074920"/>
            <a:ext cx="10883611" cy="1596044"/>
          </a:xfrm>
        </p:spPr>
        <p:txBody>
          <a:bodyPr/>
          <a:lstStyle/>
          <a:p>
            <a:pPr>
              <a:lnSpc>
                <a:spcPct val="100000"/>
              </a:lnSpc>
            </a:pPr>
            <a:r>
              <a:rPr lang="en-US" sz="3300" u="sng" dirty="0"/>
              <a:t>PAST EXPECTATIONS: </a:t>
            </a:r>
            <a:r>
              <a:rPr lang="en-US" sz="3300" dirty="0"/>
              <a:t>Technical gurus hitting keyboards in the dungeons of corporate America. </a:t>
            </a:r>
            <a:br>
              <a:rPr lang="en-US" sz="3300" dirty="0"/>
            </a:br>
            <a:r>
              <a:rPr lang="en-US" sz="3300" u="sng" dirty="0"/>
              <a:t>NEW EXPECTATIONS:</a:t>
            </a:r>
            <a:r>
              <a:rPr lang="en-US" sz="3300" dirty="0"/>
              <a:t> Sell it to the decision makers!</a:t>
            </a:r>
          </a:p>
        </p:txBody>
      </p:sp>
      <p:pic>
        <p:nvPicPr>
          <p:cNvPr id="6" name="Content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6156" y="1136519"/>
            <a:ext cx="3508807" cy="3096006"/>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19540" y="742950"/>
            <a:ext cx="2678048" cy="3565151"/>
          </a:xfrm>
          <a:prstGeom prst="rect">
            <a:avLst/>
          </a:prstGeom>
        </p:spPr>
      </p:pic>
      <p:sp>
        <p:nvSpPr>
          <p:cNvPr id="8" name="Striped Right Arrow 7"/>
          <p:cNvSpPr/>
          <p:nvPr/>
        </p:nvSpPr>
        <p:spPr>
          <a:xfrm>
            <a:off x="5020260" y="2223654"/>
            <a:ext cx="2763982" cy="878032"/>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p:cNvSpPr>
            <a:spLocks noGrp="1"/>
          </p:cNvSpPr>
          <p:nvPr>
            <p:ph type="sldNum" sz="quarter" idx="12"/>
          </p:nvPr>
        </p:nvSpPr>
        <p:spPr/>
        <p:txBody>
          <a:bodyPr/>
          <a:lstStyle/>
          <a:p>
            <a:fld id="{6D22F896-40B5-4ADD-8801-0D06FADFA095}" type="slidenum">
              <a:rPr lang="en-US" smtClean="0"/>
              <a:t>15</a:t>
            </a:fld>
            <a:endParaRPr lang="en-US" dirty="0"/>
          </a:p>
        </p:txBody>
      </p:sp>
    </p:spTree>
    <p:extLst>
      <p:ext uri="{BB962C8B-B14F-4D97-AF65-F5344CB8AC3E}">
        <p14:creationId xmlns:p14="http://schemas.microsoft.com/office/powerpoint/2010/main" val="371848095"/>
      </p:ext>
    </p:extLst>
  </p:cSld>
  <p:clrMapOvr>
    <a:masterClrMapping/>
  </p:clrMapOvr>
  <mc:AlternateContent xmlns:mc="http://schemas.openxmlformats.org/markup-compatibility/2006" xmlns:p14="http://schemas.microsoft.com/office/powerpoint/2010/main">
    <mc:Choice Requires="p14">
      <p:transition spd="slow" p14:dur="1750">
        <p:fade/>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Complex Communication Challenges</a:t>
            </a:r>
          </a:p>
        </p:txBody>
      </p:sp>
      <p:sp>
        <p:nvSpPr>
          <p:cNvPr id="3" name="Content Placeholder 2"/>
          <p:cNvSpPr>
            <a:spLocks noGrp="1"/>
          </p:cNvSpPr>
          <p:nvPr>
            <p:ph idx="1"/>
          </p:nvPr>
        </p:nvSpPr>
        <p:spPr>
          <a:xfrm>
            <a:off x="1097280" y="2098964"/>
            <a:ext cx="6888134" cy="3770130"/>
          </a:xfrm>
        </p:spPr>
        <p:txBody>
          <a:bodyPr/>
          <a:lstStyle/>
          <a:p>
            <a:pPr>
              <a:buFont typeface="Wingdings" panose="05000000000000000000" pitchFamily="2" charset="2"/>
              <a:buChar char="§"/>
            </a:pPr>
            <a:r>
              <a:rPr lang="en-US" dirty="0"/>
              <a:t> Justification of project or phases</a:t>
            </a:r>
          </a:p>
          <a:p>
            <a:pPr>
              <a:buFont typeface="Wingdings" panose="05000000000000000000" pitchFamily="2" charset="2"/>
              <a:buChar char="§"/>
            </a:pPr>
            <a:r>
              <a:rPr lang="en-US" dirty="0"/>
              <a:t> Increased competition for internal and external resources </a:t>
            </a:r>
          </a:p>
          <a:p>
            <a:pPr>
              <a:buFont typeface="Wingdings" panose="05000000000000000000" pitchFamily="2" charset="2"/>
              <a:buChar char="§"/>
            </a:pPr>
            <a:r>
              <a:rPr lang="en-US" dirty="0"/>
              <a:t> Elevated communications skills aid in securing such needs</a:t>
            </a:r>
          </a:p>
          <a:p>
            <a:pPr>
              <a:buFont typeface="Wingdings" panose="05000000000000000000" pitchFamily="2" charset="2"/>
              <a:buChar char="§"/>
            </a:pPr>
            <a:r>
              <a:rPr lang="en-US" dirty="0"/>
              <a:t> Miscommunication risks are evident in daily projects</a:t>
            </a:r>
          </a:p>
          <a:p>
            <a:pPr>
              <a:buFont typeface="Wingdings" panose="05000000000000000000" pitchFamily="2" charset="2"/>
              <a:buChar char="§"/>
            </a:pPr>
            <a:endParaRPr lang="en-US" dirty="0"/>
          </a:p>
          <a:p>
            <a:pPr>
              <a:buFont typeface="Wingdings" panose="05000000000000000000" pitchFamily="2" charset="2"/>
              <a:buChar char="§"/>
            </a:pPr>
            <a:r>
              <a:rPr lang="en-US" dirty="0"/>
              <a:t> Example: NASA Mars Climate Orbiter Spacecraft</a:t>
            </a:r>
          </a:p>
          <a:p>
            <a:pPr>
              <a:buFont typeface="Wingdings" panose="05000000000000000000" pitchFamily="2" charset="2"/>
              <a:buChar char="§"/>
            </a:pP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32345" y="1845734"/>
            <a:ext cx="3512413" cy="4347248"/>
          </a:xfrm>
          <a:prstGeom prst="rect">
            <a:avLst/>
          </a:prstGeom>
        </p:spPr>
      </p:pic>
      <p:sp>
        <p:nvSpPr>
          <p:cNvPr id="5" name="Slide Number Placeholder 4"/>
          <p:cNvSpPr>
            <a:spLocks noGrp="1"/>
          </p:cNvSpPr>
          <p:nvPr>
            <p:ph type="sldNum" sz="quarter" idx="12"/>
          </p:nvPr>
        </p:nvSpPr>
        <p:spPr/>
        <p:txBody>
          <a:bodyPr/>
          <a:lstStyle/>
          <a:p>
            <a:fld id="{6D22F896-40B5-4ADD-8801-0D06FADFA095}" type="slidenum">
              <a:rPr lang="en-US" smtClean="0"/>
              <a:t>16</a:t>
            </a:fld>
            <a:endParaRPr lang="en-US" dirty="0"/>
          </a:p>
        </p:txBody>
      </p:sp>
    </p:spTree>
    <p:extLst>
      <p:ext uri="{BB962C8B-B14F-4D97-AF65-F5344CB8AC3E}">
        <p14:creationId xmlns:p14="http://schemas.microsoft.com/office/powerpoint/2010/main" val="3799842425"/>
      </p:ext>
    </p:extLst>
  </p:cSld>
  <p:clrMapOvr>
    <a:masterClrMapping/>
  </p:clrMapOvr>
  <mc:AlternateContent xmlns:mc="http://schemas.openxmlformats.org/markup-compatibility/2006" xmlns:p14="http://schemas.microsoft.com/office/powerpoint/2010/main">
    <mc:Choice Requires="p14">
      <p:transition spd="slow" p14:dur="1750">
        <p:fade/>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6 Critical Communication Realities</a:t>
            </a:r>
          </a:p>
        </p:txBody>
      </p:sp>
      <p:sp>
        <p:nvSpPr>
          <p:cNvPr id="3" name="Content Placeholder 2"/>
          <p:cNvSpPr>
            <a:spLocks noGrp="1"/>
          </p:cNvSpPr>
          <p:nvPr>
            <p:ph idx="1"/>
          </p:nvPr>
        </p:nvSpPr>
        <p:spPr>
          <a:xfrm>
            <a:off x="4831772" y="1845734"/>
            <a:ext cx="6323907" cy="4023360"/>
          </a:xfrm>
        </p:spPr>
        <p:txBody>
          <a:bodyPr/>
          <a:lstStyle/>
          <a:p>
            <a:r>
              <a:rPr lang="en-US" sz="2500" b="1" dirty="0"/>
              <a:t>(1) More Task-Oriented than People-Oriented</a:t>
            </a:r>
          </a:p>
          <a:p>
            <a:pPr>
              <a:buFont typeface="Wingdings" panose="05000000000000000000" pitchFamily="2" charset="2"/>
              <a:buChar char="§"/>
            </a:pPr>
            <a:r>
              <a:rPr lang="en-US" dirty="0"/>
              <a:t> Hard Skills / Black &amp; White: measurable, primarily done alone </a:t>
            </a:r>
          </a:p>
          <a:p>
            <a:pPr>
              <a:buFont typeface="Wingdings" panose="05000000000000000000" pitchFamily="2" charset="2"/>
              <a:buChar char="§"/>
            </a:pPr>
            <a:r>
              <a:rPr lang="en-US" dirty="0"/>
              <a:t>Soft Skills / Gray Area: can’t quantify, dependent on interpersonal skills often</a:t>
            </a:r>
          </a:p>
          <a:p>
            <a:pPr>
              <a:buFont typeface="Wingdings" panose="05000000000000000000" pitchFamily="2" charset="2"/>
              <a:buChar char="§"/>
            </a:pPr>
            <a:endParaRPr lang="en-US" dirty="0"/>
          </a:p>
          <a:p>
            <a:pPr>
              <a:buFont typeface="Wingdings" panose="05000000000000000000" pitchFamily="2" charset="2"/>
              <a:buChar char="§"/>
            </a:pPr>
            <a:r>
              <a:rPr lang="en-US" dirty="0"/>
              <a:t> Need to be more in tune with the task at hand AND the big picture of the business environment. </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3009" y="2576301"/>
            <a:ext cx="3810000" cy="2562225"/>
          </a:xfrm>
          <a:prstGeom prst="rect">
            <a:avLst/>
          </a:prstGeom>
        </p:spPr>
      </p:pic>
      <p:sp>
        <p:nvSpPr>
          <p:cNvPr id="4" name="Slide Number Placeholder 3"/>
          <p:cNvSpPr>
            <a:spLocks noGrp="1"/>
          </p:cNvSpPr>
          <p:nvPr>
            <p:ph type="sldNum" sz="quarter" idx="12"/>
          </p:nvPr>
        </p:nvSpPr>
        <p:spPr/>
        <p:txBody>
          <a:bodyPr/>
          <a:lstStyle/>
          <a:p>
            <a:fld id="{6D22F896-40B5-4ADD-8801-0D06FADFA095}" type="slidenum">
              <a:rPr lang="en-US" smtClean="0"/>
              <a:t>17</a:t>
            </a:fld>
            <a:endParaRPr lang="en-US" dirty="0"/>
          </a:p>
        </p:txBody>
      </p:sp>
    </p:spTree>
    <p:extLst>
      <p:ext uri="{BB962C8B-B14F-4D97-AF65-F5344CB8AC3E}">
        <p14:creationId xmlns:p14="http://schemas.microsoft.com/office/powerpoint/2010/main" val="876148873"/>
      </p:ext>
    </p:extLst>
  </p:cSld>
  <p:clrMapOvr>
    <a:masterClrMapping/>
  </p:clrMapOvr>
  <mc:AlternateContent xmlns:mc="http://schemas.openxmlformats.org/markup-compatibility/2006" xmlns:p14="http://schemas.microsoft.com/office/powerpoint/2010/main">
    <mc:Choice Requires="p14">
      <p:transition spd="slow" p14:dur="1750">
        <p:fade/>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6 Critical Communication Realities</a:t>
            </a:r>
          </a:p>
        </p:txBody>
      </p:sp>
      <p:sp>
        <p:nvSpPr>
          <p:cNvPr id="3" name="Content Placeholder 2"/>
          <p:cNvSpPr>
            <a:spLocks noGrp="1"/>
          </p:cNvSpPr>
          <p:nvPr>
            <p:ph idx="1"/>
          </p:nvPr>
        </p:nvSpPr>
        <p:spPr>
          <a:xfrm>
            <a:off x="4831772" y="1845734"/>
            <a:ext cx="6323907" cy="4023360"/>
          </a:xfrm>
        </p:spPr>
        <p:txBody>
          <a:bodyPr/>
          <a:lstStyle/>
          <a:p>
            <a:r>
              <a:rPr lang="en-US" sz="2500" b="1" dirty="0"/>
              <a:t>(2) Dedicated to the Work you do</a:t>
            </a:r>
          </a:p>
          <a:p>
            <a:pPr>
              <a:buFont typeface="Wingdings" panose="05000000000000000000" pitchFamily="2" charset="2"/>
              <a:buChar char="§"/>
            </a:pPr>
            <a:r>
              <a:rPr lang="en-US" dirty="0"/>
              <a:t> Hard to separate yourself from your work, feeling of “I am what I do” and therefore it is hard to take criticism</a:t>
            </a:r>
          </a:p>
          <a:p>
            <a:pPr>
              <a:buFont typeface="Wingdings" panose="05000000000000000000" pitchFamily="2" charset="2"/>
              <a:buChar char="§"/>
            </a:pPr>
            <a:r>
              <a:rPr lang="en-US" dirty="0"/>
              <a:t> Feedback is necessary for growth and improvement</a:t>
            </a:r>
          </a:p>
          <a:p>
            <a:pPr>
              <a:buFont typeface="Wingdings" panose="05000000000000000000" pitchFamily="2" charset="2"/>
              <a:buChar char="§"/>
            </a:pPr>
            <a:r>
              <a:rPr lang="en-US" dirty="0"/>
              <a:t> Communication will provide open dialog to discuss ways to change and strengthen work over time</a:t>
            </a:r>
          </a:p>
          <a:p>
            <a:pPr>
              <a:buFont typeface="Wingdings" panose="05000000000000000000" pitchFamily="2" charset="2"/>
              <a:buChar char="§"/>
            </a:pPr>
            <a:r>
              <a:rPr lang="en-US" dirty="0"/>
              <a:t> Don’t reject feedback -- embrace constructive criticism and view as a chance to develop your presentation skills</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1832" y="2649680"/>
            <a:ext cx="3463754" cy="2309169"/>
          </a:xfrm>
          <a:prstGeom prst="rect">
            <a:avLst/>
          </a:prstGeom>
        </p:spPr>
      </p:pic>
      <p:sp>
        <p:nvSpPr>
          <p:cNvPr id="4" name="Slide Number Placeholder 3"/>
          <p:cNvSpPr>
            <a:spLocks noGrp="1"/>
          </p:cNvSpPr>
          <p:nvPr>
            <p:ph type="sldNum" sz="quarter" idx="12"/>
          </p:nvPr>
        </p:nvSpPr>
        <p:spPr/>
        <p:txBody>
          <a:bodyPr/>
          <a:lstStyle/>
          <a:p>
            <a:fld id="{6D22F896-40B5-4ADD-8801-0D06FADFA095}" type="slidenum">
              <a:rPr lang="en-US" smtClean="0"/>
              <a:t>18</a:t>
            </a:fld>
            <a:endParaRPr lang="en-US" dirty="0"/>
          </a:p>
        </p:txBody>
      </p:sp>
    </p:spTree>
    <p:extLst>
      <p:ext uri="{BB962C8B-B14F-4D97-AF65-F5344CB8AC3E}">
        <p14:creationId xmlns:p14="http://schemas.microsoft.com/office/powerpoint/2010/main" val="2509727663"/>
      </p:ext>
    </p:extLst>
  </p:cSld>
  <p:clrMapOvr>
    <a:masterClrMapping/>
  </p:clrMapOvr>
  <mc:AlternateContent xmlns:mc="http://schemas.openxmlformats.org/markup-compatibility/2006" xmlns:p14="http://schemas.microsoft.com/office/powerpoint/2010/main">
    <mc:Choice Requires="p14">
      <p:transition spd="slow" p14:dur="1750">
        <p:fade/>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6 Critical Communication Realities</a:t>
            </a:r>
          </a:p>
        </p:txBody>
      </p:sp>
      <p:sp>
        <p:nvSpPr>
          <p:cNvPr id="3" name="Content Placeholder 2"/>
          <p:cNvSpPr>
            <a:spLocks noGrp="1"/>
          </p:cNvSpPr>
          <p:nvPr>
            <p:ph idx="1"/>
          </p:nvPr>
        </p:nvSpPr>
        <p:spPr>
          <a:xfrm>
            <a:off x="4831772" y="1845733"/>
            <a:ext cx="6323907" cy="4809643"/>
          </a:xfrm>
        </p:spPr>
        <p:txBody>
          <a:bodyPr>
            <a:normAutofit/>
          </a:bodyPr>
          <a:lstStyle/>
          <a:p>
            <a:r>
              <a:rPr lang="en-US" sz="2500" b="1" dirty="0"/>
              <a:t>(3) Motivated for Perfection – what do THEY want?</a:t>
            </a:r>
          </a:p>
          <a:p>
            <a:pPr>
              <a:buFont typeface="Wingdings" panose="05000000000000000000" pitchFamily="2" charset="2"/>
              <a:buChar char="§"/>
            </a:pPr>
            <a:r>
              <a:rPr lang="en-US" dirty="0"/>
              <a:t> Over-engineering or Overbuilding often take place</a:t>
            </a:r>
          </a:p>
          <a:p>
            <a:pPr>
              <a:buFont typeface="Wingdings" panose="05000000000000000000" pitchFamily="2" charset="2"/>
              <a:buChar char="§"/>
            </a:pPr>
            <a:r>
              <a:rPr lang="en-US" dirty="0"/>
              <a:t> (just because you can build something fancy doesn’t mean you have to always!) Often can be eliminated by communication to ensure requirements are thoroughly understood</a:t>
            </a:r>
          </a:p>
          <a:p>
            <a:pPr>
              <a:buFont typeface="Wingdings" panose="05000000000000000000" pitchFamily="2" charset="2"/>
              <a:buChar char="§"/>
            </a:pPr>
            <a:r>
              <a:rPr lang="en-US" dirty="0"/>
              <a:t>Hard to take into consideration the restraints on projects which are critical and could impact quality. </a:t>
            </a:r>
          </a:p>
          <a:p>
            <a:pPr lvl="1">
              <a:buFont typeface="Wingdings" panose="05000000000000000000" pitchFamily="2" charset="2"/>
              <a:buChar char="§"/>
            </a:pPr>
            <a:r>
              <a:rPr lang="en-US" dirty="0"/>
              <a:t>Examples: time, budget, resources…</a:t>
            </a:r>
          </a:p>
          <a:p>
            <a:pPr>
              <a:buFont typeface="Wingdings" panose="05000000000000000000" pitchFamily="2" charset="2"/>
              <a:buChar char="§"/>
            </a:pPr>
            <a:endParaRPr lang="en-US" dirty="0"/>
          </a:p>
          <a:p>
            <a:pPr>
              <a:buFont typeface="Wingdings" panose="05000000000000000000" pitchFamily="2" charset="2"/>
              <a:buChar char="§"/>
            </a:pP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0482" y="2582142"/>
            <a:ext cx="4014463" cy="2666238"/>
          </a:xfrm>
          <a:prstGeom prst="rect">
            <a:avLst/>
          </a:prstGeom>
        </p:spPr>
      </p:pic>
      <p:sp>
        <p:nvSpPr>
          <p:cNvPr id="5" name="Slide Number Placeholder 4"/>
          <p:cNvSpPr>
            <a:spLocks noGrp="1"/>
          </p:cNvSpPr>
          <p:nvPr>
            <p:ph type="sldNum" sz="quarter" idx="12"/>
          </p:nvPr>
        </p:nvSpPr>
        <p:spPr/>
        <p:txBody>
          <a:bodyPr/>
          <a:lstStyle/>
          <a:p>
            <a:fld id="{6D22F896-40B5-4ADD-8801-0D06FADFA095}" type="slidenum">
              <a:rPr lang="en-US" smtClean="0"/>
              <a:t>19</a:t>
            </a:fld>
            <a:endParaRPr lang="en-US" dirty="0"/>
          </a:p>
        </p:txBody>
      </p:sp>
    </p:spTree>
    <p:extLst>
      <p:ext uri="{BB962C8B-B14F-4D97-AF65-F5344CB8AC3E}">
        <p14:creationId xmlns:p14="http://schemas.microsoft.com/office/powerpoint/2010/main" val="3738658969"/>
      </p:ext>
    </p:extLst>
  </p:cSld>
  <p:clrMapOvr>
    <a:masterClrMapping/>
  </p:clrMapOvr>
  <mc:AlternateContent xmlns:mc="http://schemas.openxmlformats.org/markup-compatibility/2006" xmlns:p14="http://schemas.microsoft.com/office/powerpoint/2010/main">
    <mc:Choice Requires="p14">
      <p:transition spd="slow" p14:dur="1750">
        <p:fade/>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083" y="757421"/>
            <a:ext cx="10058400" cy="806217"/>
          </a:xfrm>
        </p:spPr>
        <p:txBody>
          <a:bodyPr/>
          <a:lstStyle/>
          <a:p>
            <a:r>
              <a:rPr lang="en-US" b="1" dirty="0"/>
              <a:t>Introduction</a:t>
            </a:r>
            <a:r>
              <a:rPr lang="en-US" dirty="0"/>
              <a:t>			 </a:t>
            </a:r>
            <a:endParaRPr lang="en-US" sz="3300" dirty="0"/>
          </a:p>
        </p:txBody>
      </p:sp>
      <p:graphicFrame>
        <p:nvGraphicFramePr>
          <p:cNvPr id="6" name="Content Placeholder 5"/>
          <p:cNvGraphicFramePr>
            <a:graphicFrameLocks noGrp="1"/>
          </p:cNvGraphicFramePr>
          <p:nvPr>
            <p:ph sz="half" idx="1"/>
            <p:extLst>
              <p:ext uri="{D42A27DB-BD31-4B8C-83A1-F6EECF244321}">
                <p14:modId xmlns:p14="http://schemas.microsoft.com/office/powerpoint/2010/main" val="147799372"/>
              </p:ext>
            </p:extLst>
          </p:nvPr>
        </p:nvGraphicFramePr>
        <p:xfrm>
          <a:off x="979518" y="1854779"/>
          <a:ext cx="7273330" cy="4359125"/>
        </p:xfrm>
        <a:graphic>
          <a:graphicData uri="http://schemas.openxmlformats.org/drawingml/2006/table">
            <a:tbl>
              <a:tblPr firstRow="1" firstCol="1" bandRow="1">
                <a:tableStyleId>{5C22544A-7EE6-4342-B048-85BDC9FD1C3A}</a:tableStyleId>
              </a:tblPr>
              <a:tblGrid>
                <a:gridCol w="2730500">
                  <a:extLst>
                    <a:ext uri="{9D8B030D-6E8A-4147-A177-3AD203B41FA5}">
                      <a16:colId xmlns:a16="http://schemas.microsoft.com/office/drawing/2014/main" val="3554522038"/>
                    </a:ext>
                  </a:extLst>
                </a:gridCol>
                <a:gridCol w="2503059">
                  <a:extLst>
                    <a:ext uri="{9D8B030D-6E8A-4147-A177-3AD203B41FA5}">
                      <a16:colId xmlns:a16="http://schemas.microsoft.com/office/drawing/2014/main" val="1370915692"/>
                    </a:ext>
                  </a:extLst>
                </a:gridCol>
                <a:gridCol w="2039771">
                  <a:extLst>
                    <a:ext uri="{9D8B030D-6E8A-4147-A177-3AD203B41FA5}">
                      <a16:colId xmlns:a16="http://schemas.microsoft.com/office/drawing/2014/main" val="2472888350"/>
                    </a:ext>
                  </a:extLst>
                </a:gridCol>
              </a:tblGrid>
              <a:tr h="649083">
                <a:tc>
                  <a:txBody>
                    <a:bodyPr/>
                    <a:lstStyle/>
                    <a:p>
                      <a:pPr marL="0" marR="0" algn="ctr">
                        <a:spcBef>
                          <a:spcPts val="0"/>
                        </a:spcBef>
                        <a:spcAft>
                          <a:spcPts val="0"/>
                        </a:spcAft>
                      </a:pPr>
                      <a:r>
                        <a:rPr lang="en-US" sz="2200" dirty="0">
                          <a:effectLst/>
                        </a:rPr>
                        <a:t>Instructor’s Background: </a:t>
                      </a:r>
                      <a:endParaRPr lang="en-US" sz="2200" dirty="0">
                        <a:solidFill>
                          <a:srgbClr val="595959"/>
                        </a:solidFill>
                        <a:effectLst/>
                        <a:latin typeface="Trebuchet MS" panose="020B0603020202020204" pitchFamily="34" charset="0"/>
                        <a:ea typeface="Trebuchet MS" panose="020B0603020202020204" pitchFamily="34" charset="0"/>
                        <a:cs typeface="Times New Roman" panose="02020603050405020304" pitchFamily="18" charset="0"/>
                      </a:endParaRPr>
                    </a:p>
                  </a:txBody>
                  <a:tcPr marL="0" marR="0" marT="0" marB="0" anchor="ctr"/>
                </a:tc>
                <a:tc>
                  <a:txBody>
                    <a:bodyPr/>
                    <a:lstStyle/>
                    <a:p>
                      <a:pPr marL="0" marR="0" algn="ctr">
                        <a:spcBef>
                          <a:spcPts val="0"/>
                        </a:spcBef>
                        <a:spcAft>
                          <a:spcPts val="0"/>
                        </a:spcAft>
                      </a:pPr>
                      <a:r>
                        <a:rPr lang="en-US" sz="2200" dirty="0">
                          <a:effectLst/>
                        </a:rPr>
                        <a:t> </a:t>
                      </a:r>
                      <a:endParaRPr lang="en-US" sz="2200" dirty="0">
                        <a:solidFill>
                          <a:srgbClr val="595959"/>
                        </a:solidFill>
                        <a:effectLst/>
                        <a:latin typeface="Trebuchet MS" panose="020B0603020202020204" pitchFamily="34" charset="0"/>
                        <a:ea typeface="Trebuchet MS" panose="020B0603020202020204" pitchFamily="34" charset="0"/>
                        <a:cs typeface="Times New Roman" panose="02020603050405020304" pitchFamily="18" charset="0"/>
                      </a:endParaRPr>
                    </a:p>
                  </a:txBody>
                  <a:tcPr marL="0" marR="0" marT="0" marB="0" anchor="ctr"/>
                </a:tc>
                <a:tc>
                  <a:txBody>
                    <a:bodyPr/>
                    <a:lstStyle/>
                    <a:p>
                      <a:pPr marL="0" marR="0" algn="ctr">
                        <a:spcBef>
                          <a:spcPts val="0"/>
                        </a:spcBef>
                        <a:spcAft>
                          <a:spcPts val="0"/>
                        </a:spcAft>
                      </a:pPr>
                      <a:r>
                        <a:rPr lang="en-US" sz="2200" dirty="0">
                          <a:effectLst/>
                        </a:rPr>
                        <a:t> </a:t>
                      </a:r>
                      <a:endParaRPr lang="en-US" sz="2200" dirty="0">
                        <a:solidFill>
                          <a:srgbClr val="595959"/>
                        </a:solidFill>
                        <a:effectLst/>
                        <a:latin typeface="Trebuchet MS" panose="020B0603020202020204" pitchFamily="34" charset="0"/>
                        <a:ea typeface="Trebuchet MS" panose="020B060302020202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1416689215"/>
                  </a:ext>
                </a:extLst>
              </a:tr>
              <a:tr h="716765">
                <a:tc>
                  <a:txBody>
                    <a:bodyPr/>
                    <a:lstStyle/>
                    <a:p>
                      <a:pPr marL="0" marR="0" algn="ctr">
                        <a:spcBef>
                          <a:spcPts val="0"/>
                        </a:spcBef>
                        <a:spcAft>
                          <a:spcPts val="0"/>
                        </a:spcAft>
                      </a:pPr>
                      <a:r>
                        <a:rPr lang="en-US" sz="2200" dirty="0">
                          <a:effectLst/>
                        </a:rPr>
                        <a:t>Bachelor of Communication </a:t>
                      </a:r>
                      <a:endParaRPr lang="en-US" sz="2200" dirty="0">
                        <a:solidFill>
                          <a:srgbClr val="595959"/>
                        </a:solidFill>
                        <a:effectLst/>
                        <a:latin typeface="Trebuchet MS" panose="020B0603020202020204" pitchFamily="34" charset="0"/>
                        <a:ea typeface="Trebuchet MS" panose="020B0603020202020204" pitchFamily="34" charset="0"/>
                        <a:cs typeface="Times New Roman" panose="02020603050405020304" pitchFamily="18" charset="0"/>
                      </a:endParaRPr>
                    </a:p>
                  </a:txBody>
                  <a:tcPr marL="0" marR="0" marT="0" marB="0" anchor="ctr"/>
                </a:tc>
                <a:tc>
                  <a:txBody>
                    <a:bodyPr/>
                    <a:lstStyle/>
                    <a:p>
                      <a:pPr marL="0" marR="0" algn="ctr">
                        <a:spcBef>
                          <a:spcPts val="0"/>
                        </a:spcBef>
                        <a:spcAft>
                          <a:spcPts val="0"/>
                        </a:spcAft>
                      </a:pPr>
                      <a:r>
                        <a:rPr lang="en-US" sz="2100">
                          <a:effectLst/>
                        </a:rPr>
                        <a:t>University of Massachusetts</a:t>
                      </a:r>
                      <a:endParaRPr lang="en-US" sz="2100">
                        <a:solidFill>
                          <a:srgbClr val="595959"/>
                        </a:solidFill>
                        <a:effectLst/>
                        <a:latin typeface="Trebuchet MS" panose="020B0603020202020204" pitchFamily="34" charset="0"/>
                        <a:ea typeface="Trebuchet MS" panose="020B0603020202020204" pitchFamily="34" charset="0"/>
                        <a:cs typeface="Times New Roman" panose="02020603050405020304" pitchFamily="18" charset="0"/>
                      </a:endParaRPr>
                    </a:p>
                  </a:txBody>
                  <a:tcPr marL="0" marR="0" marT="0" marB="0" anchor="ctr"/>
                </a:tc>
                <a:tc>
                  <a:txBody>
                    <a:bodyPr/>
                    <a:lstStyle/>
                    <a:p>
                      <a:pPr marL="0" marR="0" algn="ctr">
                        <a:spcBef>
                          <a:spcPts val="0"/>
                        </a:spcBef>
                        <a:spcAft>
                          <a:spcPts val="0"/>
                        </a:spcAft>
                      </a:pPr>
                      <a:r>
                        <a:rPr lang="en-US" sz="2100" dirty="0">
                          <a:effectLst/>
                        </a:rPr>
                        <a:t>2008</a:t>
                      </a:r>
                      <a:endParaRPr lang="en-US" sz="2100" dirty="0">
                        <a:solidFill>
                          <a:srgbClr val="595959"/>
                        </a:solidFill>
                        <a:effectLst/>
                        <a:latin typeface="Trebuchet MS" panose="020B0603020202020204" pitchFamily="34" charset="0"/>
                        <a:ea typeface="Trebuchet MS" panose="020B060302020202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3572527372"/>
                  </a:ext>
                </a:extLst>
              </a:tr>
              <a:tr h="649083">
                <a:tc>
                  <a:txBody>
                    <a:bodyPr/>
                    <a:lstStyle/>
                    <a:p>
                      <a:pPr marL="0" marR="0" algn="ctr">
                        <a:spcBef>
                          <a:spcPts val="0"/>
                        </a:spcBef>
                        <a:spcAft>
                          <a:spcPts val="0"/>
                        </a:spcAft>
                      </a:pPr>
                      <a:r>
                        <a:rPr lang="en-US" sz="2200">
                          <a:effectLst/>
                        </a:rPr>
                        <a:t>Master of Communication</a:t>
                      </a:r>
                      <a:endParaRPr lang="en-US" sz="2200">
                        <a:solidFill>
                          <a:srgbClr val="595959"/>
                        </a:solidFill>
                        <a:effectLst/>
                        <a:latin typeface="Trebuchet MS" panose="020B0603020202020204" pitchFamily="34" charset="0"/>
                        <a:ea typeface="Trebuchet MS" panose="020B0603020202020204" pitchFamily="34" charset="0"/>
                        <a:cs typeface="Times New Roman" panose="02020603050405020304" pitchFamily="18" charset="0"/>
                      </a:endParaRPr>
                    </a:p>
                  </a:txBody>
                  <a:tcPr marL="0" marR="0" marT="0" marB="0" anchor="ctr"/>
                </a:tc>
                <a:tc>
                  <a:txBody>
                    <a:bodyPr/>
                    <a:lstStyle/>
                    <a:p>
                      <a:pPr marL="0" marR="0" algn="ctr">
                        <a:spcBef>
                          <a:spcPts val="0"/>
                        </a:spcBef>
                        <a:spcAft>
                          <a:spcPts val="0"/>
                        </a:spcAft>
                      </a:pPr>
                      <a:r>
                        <a:rPr lang="en-US" sz="2100">
                          <a:effectLst/>
                        </a:rPr>
                        <a:t>Lasell College</a:t>
                      </a:r>
                      <a:endParaRPr lang="en-US" sz="2100">
                        <a:solidFill>
                          <a:srgbClr val="595959"/>
                        </a:solidFill>
                        <a:effectLst/>
                        <a:latin typeface="Trebuchet MS" panose="020B0603020202020204" pitchFamily="34" charset="0"/>
                        <a:ea typeface="Trebuchet MS" panose="020B0603020202020204" pitchFamily="34" charset="0"/>
                        <a:cs typeface="Times New Roman" panose="02020603050405020304" pitchFamily="18" charset="0"/>
                      </a:endParaRPr>
                    </a:p>
                  </a:txBody>
                  <a:tcPr marL="0" marR="0" marT="0" marB="0" anchor="ctr"/>
                </a:tc>
                <a:tc>
                  <a:txBody>
                    <a:bodyPr/>
                    <a:lstStyle/>
                    <a:p>
                      <a:pPr marL="0" marR="0" algn="ctr">
                        <a:spcBef>
                          <a:spcPts val="0"/>
                        </a:spcBef>
                        <a:spcAft>
                          <a:spcPts val="0"/>
                        </a:spcAft>
                      </a:pPr>
                      <a:r>
                        <a:rPr lang="en-US" sz="2100" dirty="0">
                          <a:effectLst/>
                        </a:rPr>
                        <a:t>2011</a:t>
                      </a:r>
                      <a:endParaRPr lang="en-US" sz="2100" dirty="0">
                        <a:solidFill>
                          <a:srgbClr val="595959"/>
                        </a:solidFill>
                        <a:effectLst/>
                        <a:latin typeface="Trebuchet MS" panose="020B0603020202020204" pitchFamily="34" charset="0"/>
                        <a:ea typeface="Trebuchet MS" panose="020B060302020202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3621783531"/>
                  </a:ext>
                </a:extLst>
              </a:tr>
              <a:tr h="955686">
                <a:tc>
                  <a:txBody>
                    <a:bodyPr/>
                    <a:lstStyle/>
                    <a:p>
                      <a:pPr marL="0" marR="0" algn="ctr">
                        <a:spcBef>
                          <a:spcPts val="0"/>
                        </a:spcBef>
                        <a:spcAft>
                          <a:spcPts val="0"/>
                        </a:spcAft>
                      </a:pPr>
                      <a:r>
                        <a:rPr lang="en-US" sz="2200" dirty="0">
                          <a:effectLst/>
                        </a:rPr>
                        <a:t>BI/DW &amp; Analytics Recruiter, HR Function</a:t>
                      </a:r>
                      <a:endParaRPr lang="en-US" sz="2200" dirty="0">
                        <a:solidFill>
                          <a:srgbClr val="595959"/>
                        </a:solidFill>
                        <a:effectLst/>
                        <a:latin typeface="Trebuchet MS" panose="020B0603020202020204" pitchFamily="34" charset="0"/>
                        <a:ea typeface="Trebuchet MS" panose="020B0603020202020204" pitchFamily="34" charset="0"/>
                        <a:cs typeface="Times New Roman" panose="02020603050405020304" pitchFamily="18" charset="0"/>
                      </a:endParaRPr>
                    </a:p>
                  </a:txBody>
                  <a:tcPr marL="0" marR="0" marT="0" marB="0" anchor="ctr"/>
                </a:tc>
                <a:tc>
                  <a:txBody>
                    <a:bodyPr/>
                    <a:lstStyle/>
                    <a:p>
                      <a:pPr marL="0" marR="0" algn="ctr">
                        <a:spcBef>
                          <a:spcPts val="0"/>
                        </a:spcBef>
                        <a:spcAft>
                          <a:spcPts val="0"/>
                        </a:spcAft>
                      </a:pPr>
                      <a:r>
                        <a:rPr lang="en-US" sz="2100" dirty="0">
                          <a:effectLst/>
                        </a:rPr>
                        <a:t>7 years in consulting firm &amp; other businesses</a:t>
                      </a:r>
                      <a:endParaRPr lang="en-US" sz="2100" dirty="0">
                        <a:solidFill>
                          <a:srgbClr val="595959"/>
                        </a:solidFill>
                        <a:effectLst/>
                        <a:latin typeface="Trebuchet MS" panose="020B0603020202020204" pitchFamily="34" charset="0"/>
                        <a:ea typeface="Trebuchet MS" panose="020B0603020202020204" pitchFamily="34" charset="0"/>
                        <a:cs typeface="Times New Roman" panose="02020603050405020304" pitchFamily="18" charset="0"/>
                      </a:endParaRPr>
                    </a:p>
                  </a:txBody>
                  <a:tcPr marL="0" marR="0" marT="0" marB="0" anchor="ctr"/>
                </a:tc>
                <a:tc>
                  <a:txBody>
                    <a:bodyPr/>
                    <a:lstStyle/>
                    <a:p>
                      <a:pPr marL="0" marR="0" algn="ctr">
                        <a:spcBef>
                          <a:spcPts val="0"/>
                        </a:spcBef>
                        <a:spcAft>
                          <a:spcPts val="0"/>
                        </a:spcAft>
                      </a:pPr>
                      <a:r>
                        <a:rPr lang="en-US" sz="2100" dirty="0">
                          <a:effectLst/>
                        </a:rPr>
                        <a:t>2008 - 2015</a:t>
                      </a:r>
                      <a:endParaRPr lang="en-US" sz="2100" dirty="0">
                        <a:solidFill>
                          <a:srgbClr val="595959"/>
                        </a:solidFill>
                        <a:effectLst/>
                        <a:latin typeface="Trebuchet MS" panose="020B0603020202020204" pitchFamily="34" charset="0"/>
                        <a:ea typeface="Trebuchet MS" panose="020B060302020202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3888235105"/>
                  </a:ext>
                </a:extLst>
              </a:tr>
              <a:tr h="649083">
                <a:tc>
                  <a:txBody>
                    <a:bodyPr/>
                    <a:lstStyle/>
                    <a:p>
                      <a:pPr marL="0" marR="0" algn="ctr">
                        <a:spcBef>
                          <a:spcPts val="0"/>
                        </a:spcBef>
                        <a:spcAft>
                          <a:spcPts val="0"/>
                        </a:spcAft>
                      </a:pPr>
                      <a:r>
                        <a:rPr lang="en-US" sz="2200" dirty="0">
                          <a:effectLst/>
                        </a:rPr>
                        <a:t>Graduate Career Advisor</a:t>
                      </a:r>
                      <a:endParaRPr lang="en-US" sz="2200" dirty="0">
                        <a:solidFill>
                          <a:srgbClr val="595959"/>
                        </a:solidFill>
                        <a:effectLst/>
                        <a:latin typeface="Trebuchet MS" panose="020B0603020202020204" pitchFamily="34" charset="0"/>
                        <a:ea typeface="Trebuchet MS" panose="020B0603020202020204" pitchFamily="34" charset="0"/>
                        <a:cs typeface="Times New Roman" panose="02020603050405020304" pitchFamily="18" charset="0"/>
                      </a:endParaRPr>
                    </a:p>
                  </a:txBody>
                  <a:tcPr marL="0" marR="0" marT="0" marB="0" anchor="ctr"/>
                </a:tc>
                <a:tc>
                  <a:txBody>
                    <a:bodyPr/>
                    <a:lstStyle/>
                    <a:p>
                      <a:pPr marL="0" marR="0" algn="ctr">
                        <a:spcBef>
                          <a:spcPts val="0"/>
                        </a:spcBef>
                        <a:spcAft>
                          <a:spcPts val="0"/>
                        </a:spcAft>
                      </a:pPr>
                      <a:r>
                        <a:rPr lang="en-US" sz="2100" dirty="0">
                          <a:effectLst/>
                        </a:rPr>
                        <a:t>UConn School of Business</a:t>
                      </a:r>
                      <a:endParaRPr lang="en-US" sz="2100" dirty="0">
                        <a:solidFill>
                          <a:srgbClr val="595959"/>
                        </a:solidFill>
                        <a:effectLst/>
                        <a:latin typeface="Trebuchet MS" panose="020B0603020202020204" pitchFamily="34" charset="0"/>
                        <a:ea typeface="Trebuchet MS" panose="020B0603020202020204" pitchFamily="34" charset="0"/>
                        <a:cs typeface="Times New Roman" panose="02020603050405020304" pitchFamily="18" charset="0"/>
                      </a:endParaRPr>
                    </a:p>
                  </a:txBody>
                  <a:tcPr marL="0" marR="0" marT="0" marB="0" anchor="ctr"/>
                </a:tc>
                <a:tc>
                  <a:txBody>
                    <a:bodyPr/>
                    <a:lstStyle/>
                    <a:p>
                      <a:pPr marL="0" marR="0" algn="ctr">
                        <a:spcBef>
                          <a:spcPts val="0"/>
                        </a:spcBef>
                        <a:spcAft>
                          <a:spcPts val="0"/>
                        </a:spcAft>
                      </a:pPr>
                      <a:r>
                        <a:rPr lang="en-US" sz="2100" dirty="0">
                          <a:effectLst/>
                        </a:rPr>
                        <a:t>2015 - 2019</a:t>
                      </a:r>
                      <a:endParaRPr lang="en-US" sz="2100" dirty="0">
                        <a:solidFill>
                          <a:srgbClr val="595959"/>
                        </a:solidFill>
                        <a:effectLst/>
                        <a:latin typeface="Trebuchet MS" panose="020B0603020202020204" pitchFamily="34" charset="0"/>
                        <a:ea typeface="Trebuchet MS" panose="020B060302020202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460554373"/>
                  </a:ext>
                </a:extLst>
              </a:tr>
              <a:tr h="649083">
                <a:tc>
                  <a:txBody>
                    <a:bodyPr/>
                    <a:lstStyle/>
                    <a:p>
                      <a:pPr marL="0" marR="0" algn="ctr" defTabSz="914400" rtl="0" eaLnBrk="1" latinLnBrk="0" hangingPunct="1">
                        <a:spcBef>
                          <a:spcPts val="0"/>
                        </a:spcBef>
                        <a:spcAft>
                          <a:spcPts val="0"/>
                        </a:spcAft>
                      </a:pPr>
                      <a:r>
                        <a:rPr lang="en-US" sz="2200" b="1" kern="1200" dirty="0">
                          <a:solidFill>
                            <a:schemeClr val="lt1"/>
                          </a:solidFill>
                          <a:effectLst/>
                          <a:latin typeface="+mn-lt"/>
                          <a:ea typeface="+mn-ea"/>
                          <a:cs typeface="+mn-cs"/>
                        </a:rPr>
                        <a:t>Human Resource Manager </a:t>
                      </a:r>
                    </a:p>
                  </a:txBody>
                  <a:tcPr marL="0" marR="0" marT="0" marB="0" anchor="ctr"/>
                </a:tc>
                <a:tc>
                  <a:txBody>
                    <a:bodyPr/>
                    <a:lstStyle/>
                    <a:p>
                      <a:pPr marL="0" marR="0" algn="ctr" defTabSz="914400" rtl="0" eaLnBrk="1" latinLnBrk="0" hangingPunct="1">
                        <a:spcBef>
                          <a:spcPts val="0"/>
                        </a:spcBef>
                        <a:spcAft>
                          <a:spcPts val="0"/>
                        </a:spcAft>
                      </a:pPr>
                      <a:r>
                        <a:rPr lang="en-US" sz="2100" kern="1200" dirty="0">
                          <a:solidFill>
                            <a:schemeClr val="dk1"/>
                          </a:solidFill>
                          <a:effectLst/>
                          <a:latin typeface="+mn-lt"/>
                          <a:ea typeface="+mn-ea"/>
                          <a:cs typeface="+mn-cs"/>
                        </a:rPr>
                        <a:t>Environmental Systems Corporation</a:t>
                      </a:r>
                    </a:p>
                  </a:txBody>
                  <a:tcPr marL="0" marR="0" marT="0" marB="0" anchor="ctr"/>
                </a:tc>
                <a:tc>
                  <a:txBody>
                    <a:bodyPr/>
                    <a:lstStyle/>
                    <a:p>
                      <a:pPr marL="0" marR="0" algn="ctr" defTabSz="914400" rtl="0" eaLnBrk="1" latinLnBrk="0" hangingPunct="1">
                        <a:spcBef>
                          <a:spcPts val="0"/>
                        </a:spcBef>
                        <a:spcAft>
                          <a:spcPts val="0"/>
                        </a:spcAft>
                      </a:pPr>
                      <a:r>
                        <a:rPr lang="en-US" sz="2100" kern="1200" dirty="0">
                          <a:solidFill>
                            <a:schemeClr val="dk1"/>
                          </a:solidFill>
                          <a:effectLst/>
                          <a:latin typeface="+mn-lt"/>
                          <a:ea typeface="+mn-ea"/>
                          <a:cs typeface="+mn-cs"/>
                        </a:rPr>
                        <a:t>May 2019 - Present</a:t>
                      </a:r>
                    </a:p>
                  </a:txBody>
                  <a:tcPr marL="0" marR="0" marT="0" marB="0" anchor="ctr"/>
                </a:tc>
                <a:extLst>
                  <a:ext uri="{0D108BD9-81ED-4DB2-BD59-A6C34878D82A}">
                    <a16:rowId xmlns:a16="http://schemas.microsoft.com/office/drawing/2014/main" val="3041290092"/>
                  </a:ext>
                </a:extLst>
              </a:tr>
            </a:tbl>
          </a:graphicData>
        </a:graphic>
      </p:graphicFrame>
      <p:sp>
        <p:nvSpPr>
          <p:cNvPr id="3" name="Slide Number Placeholder 2"/>
          <p:cNvSpPr>
            <a:spLocks noGrp="1"/>
          </p:cNvSpPr>
          <p:nvPr>
            <p:ph type="sldNum" sz="quarter" idx="12"/>
          </p:nvPr>
        </p:nvSpPr>
        <p:spPr/>
        <p:txBody>
          <a:bodyPr/>
          <a:lstStyle/>
          <a:p>
            <a:fld id="{6D22F896-40B5-4ADD-8801-0D06FADFA095}" type="slidenum">
              <a:rPr lang="en-US" smtClean="0"/>
              <a:t>2</a:t>
            </a:fld>
            <a:endParaRPr lang="en-US" dirty="0"/>
          </a:p>
        </p:txBody>
      </p:sp>
      <p:pic>
        <p:nvPicPr>
          <p:cNvPr id="1026" name="Picture 2">
            <a:extLst>
              <a:ext uri="{FF2B5EF4-FFF2-40B4-BE49-F238E27FC236}">
                <a16:creationId xmlns:a16="http://schemas.microsoft.com/office/drawing/2014/main" id="{A8AEB07E-9A54-4ECF-9A74-564B8A0E5B0C}"/>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8535129" y="1854779"/>
            <a:ext cx="2677354" cy="4022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4763895"/>
      </p:ext>
    </p:extLst>
  </p:cSld>
  <p:clrMapOvr>
    <a:masterClrMapping/>
  </p:clrMapOvr>
  <mc:AlternateContent xmlns:mc="http://schemas.openxmlformats.org/markup-compatibility/2006" xmlns:p14="http://schemas.microsoft.com/office/powerpoint/2010/main">
    <mc:Choice Requires="p14">
      <p:transition spd="slow" p14:dur="1750">
        <p:fade/>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6 Critical Communication Realities</a:t>
            </a:r>
          </a:p>
        </p:txBody>
      </p:sp>
      <p:sp>
        <p:nvSpPr>
          <p:cNvPr id="3" name="Content Placeholder 2"/>
          <p:cNvSpPr>
            <a:spLocks noGrp="1"/>
          </p:cNvSpPr>
          <p:nvPr>
            <p:ph idx="1"/>
          </p:nvPr>
        </p:nvSpPr>
        <p:spPr>
          <a:xfrm>
            <a:off x="4831772" y="1845734"/>
            <a:ext cx="6323907" cy="4023360"/>
          </a:xfrm>
        </p:spPr>
        <p:txBody>
          <a:bodyPr/>
          <a:lstStyle/>
          <a:p>
            <a:r>
              <a:rPr lang="en-US" sz="2500" b="1" dirty="0"/>
              <a:t>(4) Obsolete Strategies</a:t>
            </a:r>
          </a:p>
          <a:p>
            <a:pPr>
              <a:buFont typeface="Wingdings" panose="05000000000000000000" pitchFamily="2" charset="2"/>
              <a:buChar char="§"/>
            </a:pPr>
            <a:r>
              <a:rPr lang="en-US" dirty="0"/>
              <a:t> Information Hoarding – just because you’re the SME doesn’t mean you can keep others out of the loop</a:t>
            </a:r>
          </a:p>
          <a:p>
            <a:pPr>
              <a:buFont typeface="Wingdings" panose="05000000000000000000" pitchFamily="2" charset="2"/>
              <a:buChar char="§"/>
            </a:pPr>
            <a:r>
              <a:rPr lang="en-US" dirty="0"/>
              <a:t>“</a:t>
            </a:r>
            <a:r>
              <a:rPr lang="en-US" dirty="0" err="1"/>
              <a:t>Turfism</a:t>
            </a:r>
            <a:r>
              <a:rPr lang="en-US" dirty="0"/>
              <a:t>” – today’s professional goals are more focused on collaboration and cooperation </a:t>
            </a:r>
          </a:p>
          <a:p>
            <a:pPr>
              <a:buFont typeface="Wingdings" panose="05000000000000000000" pitchFamily="2" charset="2"/>
              <a:buChar char="§"/>
            </a:pPr>
            <a:r>
              <a:rPr lang="en-US" dirty="0"/>
              <a:t> For your own success you must embrace communication</a:t>
            </a:r>
          </a:p>
          <a:p>
            <a:pPr>
              <a:buFont typeface="Wingdings" panose="05000000000000000000" pitchFamily="2" charset="2"/>
              <a:buChar char="§"/>
            </a:pPr>
            <a:r>
              <a:rPr lang="en-US" dirty="0"/>
              <a:t> Political Astuteness – for your project success and your own professional growth you must embrace politics. Starts with being politically aware, and involved in the conversations</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9342" y="2473036"/>
            <a:ext cx="2727035" cy="2797319"/>
          </a:xfrm>
          <a:prstGeom prst="rect">
            <a:avLst/>
          </a:prstGeom>
        </p:spPr>
      </p:pic>
      <p:sp>
        <p:nvSpPr>
          <p:cNvPr id="5" name="Slide Number Placeholder 4"/>
          <p:cNvSpPr>
            <a:spLocks noGrp="1"/>
          </p:cNvSpPr>
          <p:nvPr>
            <p:ph type="sldNum" sz="quarter" idx="12"/>
          </p:nvPr>
        </p:nvSpPr>
        <p:spPr/>
        <p:txBody>
          <a:bodyPr/>
          <a:lstStyle/>
          <a:p>
            <a:fld id="{6D22F896-40B5-4ADD-8801-0D06FADFA095}" type="slidenum">
              <a:rPr lang="en-US" smtClean="0"/>
              <a:t>20</a:t>
            </a:fld>
            <a:endParaRPr lang="en-US" dirty="0"/>
          </a:p>
        </p:txBody>
      </p:sp>
    </p:spTree>
    <p:extLst>
      <p:ext uri="{BB962C8B-B14F-4D97-AF65-F5344CB8AC3E}">
        <p14:creationId xmlns:p14="http://schemas.microsoft.com/office/powerpoint/2010/main" val="3178732037"/>
      </p:ext>
    </p:extLst>
  </p:cSld>
  <p:clrMapOvr>
    <a:masterClrMapping/>
  </p:clrMapOvr>
  <mc:AlternateContent xmlns:mc="http://schemas.openxmlformats.org/markup-compatibility/2006" xmlns:p14="http://schemas.microsoft.com/office/powerpoint/2010/main">
    <mc:Choice Requires="p14">
      <p:transition spd="slow" p14:dur="1750">
        <p:fade/>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6 Critical Communication Realities</a:t>
            </a:r>
          </a:p>
        </p:txBody>
      </p:sp>
      <p:sp>
        <p:nvSpPr>
          <p:cNvPr id="3" name="Content Placeholder 2"/>
          <p:cNvSpPr>
            <a:spLocks noGrp="1"/>
          </p:cNvSpPr>
          <p:nvPr>
            <p:ph idx="1"/>
          </p:nvPr>
        </p:nvSpPr>
        <p:spPr>
          <a:xfrm>
            <a:off x="4831772" y="1845734"/>
            <a:ext cx="6639792" cy="4023360"/>
          </a:xfrm>
        </p:spPr>
        <p:txBody>
          <a:bodyPr/>
          <a:lstStyle/>
          <a:p>
            <a:r>
              <a:rPr lang="en-US" sz="2500" b="1" dirty="0"/>
              <a:t>(5) Logical Thought Leads to Miscommunication</a:t>
            </a:r>
          </a:p>
          <a:p>
            <a:pPr>
              <a:buFont typeface="Wingdings" panose="05000000000000000000" pitchFamily="2" charset="2"/>
              <a:buChar char="§"/>
            </a:pPr>
            <a:r>
              <a:rPr lang="en-US" dirty="0"/>
              <a:t> Mustn’t come across as abrasive or curt with others though you are trying to be matter-of-fact and detailed. Misconstrued often as arrogant or superior</a:t>
            </a:r>
          </a:p>
          <a:p>
            <a:pPr>
              <a:buFont typeface="Wingdings" panose="05000000000000000000" pitchFamily="2" charset="2"/>
              <a:buChar char="§"/>
            </a:pPr>
            <a:r>
              <a:rPr lang="en-US" dirty="0"/>
              <a:t> Typically comes from being overly focused on the </a:t>
            </a:r>
            <a:r>
              <a:rPr lang="en-US" b="1" i="1" dirty="0"/>
              <a:t>content</a:t>
            </a:r>
            <a:r>
              <a:rPr lang="en-US" dirty="0"/>
              <a:t> rather than the </a:t>
            </a:r>
            <a:r>
              <a:rPr lang="en-US" b="1" i="1" dirty="0"/>
              <a:t>recipient</a:t>
            </a:r>
            <a:r>
              <a:rPr lang="en-US" dirty="0"/>
              <a:t> of the information</a:t>
            </a:r>
          </a:p>
          <a:p>
            <a:pPr>
              <a:buFont typeface="Wingdings" panose="05000000000000000000" pitchFamily="2" charset="2"/>
              <a:buChar char="§"/>
            </a:pPr>
            <a:r>
              <a:rPr lang="en-US" dirty="0"/>
              <a:t> Your content will often be overly complex (nature of IT) – if you seem to be frustrated of have lack of concern when delivering your receiver will shut down and not hear the rest of the message even if the content is strong</a:t>
            </a:r>
          </a:p>
          <a:p>
            <a:pPr>
              <a:buFont typeface="Wingdings" panose="05000000000000000000" pitchFamily="2" charset="2"/>
              <a:buChar char="§"/>
            </a:pPr>
            <a:r>
              <a:rPr lang="en-US" dirty="0"/>
              <a:t>Not </a:t>
            </a:r>
            <a:r>
              <a:rPr lang="en-US" i="1" dirty="0"/>
              <a:t>what</a:t>
            </a:r>
            <a:r>
              <a:rPr lang="en-US" dirty="0"/>
              <a:t> you say, but </a:t>
            </a:r>
            <a:r>
              <a:rPr lang="en-US" i="1" dirty="0"/>
              <a:t>how</a:t>
            </a:r>
            <a:r>
              <a:rPr lang="en-US" dirty="0"/>
              <a:t> you say it </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6214" y="2753380"/>
            <a:ext cx="3925454" cy="2208068"/>
          </a:xfrm>
          <a:prstGeom prst="rect">
            <a:avLst/>
          </a:prstGeom>
        </p:spPr>
      </p:pic>
      <p:sp>
        <p:nvSpPr>
          <p:cNvPr id="5" name="Slide Number Placeholder 4"/>
          <p:cNvSpPr>
            <a:spLocks noGrp="1"/>
          </p:cNvSpPr>
          <p:nvPr>
            <p:ph type="sldNum" sz="quarter" idx="12"/>
          </p:nvPr>
        </p:nvSpPr>
        <p:spPr/>
        <p:txBody>
          <a:bodyPr/>
          <a:lstStyle/>
          <a:p>
            <a:fld id="{6D22F896-40B5-4ADD-8801-0D06FADFA095}" type="slidenum">
              <a:rPr lang="en-US" smtClean="0"/>
              <a:t>21</a:t>
            </a:fld>
            <a:endParaRPr lang="en-US" dirty="0"/>
          </a:p>
        </p:txBody>
      </p:sp>
    </p:spTree>
    <p:extLst>
      <p:ext uri="{BB962C8B-B14F-4D97-AF65-F5344CB8AC3E}">
        <p14:creationId xmlns:p14="http://schemas.microsoft.com/office/powerpoint/2010/main" val="1438467796"/>
      </p:ext>
    </p:extLst>
  </p:cSld>
  <p:clrMapOvr>
    <a:masterClrMapping/>
  </p:clrMapOvr>
  <mc:AlternateContent xmlns:mc="http://schemas.openxmlformats.org/markup-compatibility/2006" xmlns:p14="http://schemas.microsoft.com/office/powerpoint/2010/main">
    <mc:Choice Requires="p14">
      <p:transition spd="slow" p14:dur="1750">
        <p:fade/>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6 Critical Communication Realities</a:t>
            </a:r>
          </a:p>
        </p:txBody>
      </p:sp>
      <p:sp>
        <p:nvSpPr>
          <p:cNvPr id="3" name="Content Placeholder 2"/>
          <p:cNvSpPr>
            <a:spLocks noGrp="1"/>
          </p:cNvSpPr>
          <p:nvPr>
            <p:ph idx="1"/>
          </p:nvPr>
        </p:nvSpPr>
        <p:spPr>
          <a:xfrm>
            <a:off x="4831772" y="1845734"/>
            <a:ext cx="6323907" cy="4269316"/>
          </a:xfrm>
        </p:spPr>
        <p:txBody>
          <a:bodyPr>
            <a:normAutofit/>
          </a:bodyPr>
          <a:lstStyle/>
          <a:p>
            <a:r>
              <a:rPr lang="en-US" sz="2500" b="1" dirty="0"/>
              <a:t>(6) Expanded Audience</a:t>
            </a:r>
            <a:endParaRPr lang="en-US" dirty="0"/>
          </a:p>
          <a:p>
            <a:pPr>
              <a:buFont typeface="Wingdings" panose="05000000000000000000" pitchFamily="2" charset="2"/>
              <a:buChar char="§"/>
            </a:pPr>
            <a:r>
              <a:rPr lang="en-US" dirty="0"/>
              <a:t> Keys to success with any audience:</a:t>
            </a:r>
          </a:p>
          <a:p>
            <a:pPr>
              <a:buFont typeface="Wingdings" panose="05000000000000000000" pitchFamily="2" charset="2"/>
              <a:buChar char="§"/>
            </a:pPr>
            <a:r>
              <a:rPr lang="en-US" dirty="0"/>
              <a:t> 1- establish expectations, determine needs, align with actual capabilities, how will both parties measure success</a:t>
            </a:r>
          </a:p>
          <a:p>
            <a:pPr>
              <a:buFont typeface="Wingdings" panose="05000000000000000000" pitchFamily="2" charset="2"/>
              <a:buChar char="§"/>
            </a:pPr>
            <a:r>
              <a:rPr lang="en-US" dirty="0"/>
              <a:t> 2- strengthen summarizing skills, and deliver timely feedback</a:t>
            </a:r>
          </a:p>
          <a:p>
            <a:pPr>
              <a:buFont typeface="Wingdings" panose="05000000000000000000" pitchFamily="2" charset="2"/>
              <a:buChar char="§"/>
            </a:pPr>
            <a:endParaRPr lang="en-US" dirty="0"/>
          </a:p>
          <a:p>
            <a:pPr>
              <a:buFont typeface="Wingdings" panose="05000000000000000000" pitchFamily="2" charset="2"/>
              <a:buChar char="§"/>
            </a:pPr>
            <a:r>
              <a:rPr lang="en-US" dirty="0"/>
              <a:t> Customer Service Skills – discuss with your customer how, what, and when you’ll provide feedback</a:t>
            </a:r>
          </a:p>
          <a:p>
            <a:pPr>
              <a:buFont typeface="Wingdings" panose="05000000000000000000" pitchFamily="2" charset="2"/>
              <a:buChar char="§"/>
            </a:pPr>
            <a:r>
              <a:rPr lang="en-US" dirty="0"/>
              <a:t> Find mutual agreement – often have to negotiate for </a:t>
            </a:r>
          </a:p>
          <a:p>
            <a:pPr>
              <a:buFont typeface="Wingdings" panose="05000000000000000000" pitchFamily="2" charset="2"/>
              <a:buChar char="§"/>
            </a:pP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1725" y="1900282"/>
            <a:ext cx="4174022" cy="4348117"/>
          </a:xfrm>
          <a:prstGeom prst="rect">
            <a:avLst/>
          </a:prstGeom>
        </p:spPr>
      </p:pic>
      <p:sp>
        <p:nvSpPr>
          <p:cNvPr id="6" name="Slide Number Placeholder 5"/>
          <p:cNvSpPr>
            <a:spLocks noGrp="1"/>
          </p:cNvSpPr>
          <p:nvPr>
            <p:ph type="sldNum" sz="quarter" idx="12"/>
          </p:nvPr>
        </p:nvSpPr>
        <p:spPr/>
        <p:txBody>
          <a:bodyPr/>
          <a:lstStyle/>
          <a:p>
            <a:fld id="{6D22F896-40B5-4ADD-8801-0D06FADFA095}" type="slidenum">
              <a:rPr lang="en-US" smtClean="0"/>
              <a:t>22</a:t>
            </a:fld>
            <a:endParaRPr lang="en-US" dirty="0"/>
          </a:p>
        </p:txBody>
      </p:sp>
    </p:spTree>
    <p:extLst>
      <p:ext uri="{BB962C8B-B14F-4D97-AF65-F5344CB8AC3E}">
        <p14:creationId xmlns:p14="http://schemas.microsoft.com/office/powerpoint/2010/main" val="3693198725"/>
      </p:ext>
    </p:extLst>
  </p:cSld>
  <p:clrMapOvr>
    <a:masterClrMapping/>
  </p:clrMapOvr>
  <mc:AlternateContent xmlns:mc="http://schemas.openxmlformats.org/markup-compatibility/2006" xmlns:p14="http://schemas.microsoft.com/office/powerpoint/2010/main">
    <mc:Choice Requires="p14">
      <p:transition spd="slow" p14:dur="1750">
        <p:fade/>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For Long-term Success</a:t>
            </a:r>
          </a:p>
        </p:txBody>
      </p:sp>
      <p:sp>
        <p:nvSpPr>
          <p:cNvPr id="3" name="Content Placeholder 2"/>
          <p:cNvSpPr>
            <a:spLocks noGrp="1"/>
          </p:cNvSpPr>
          <p:nvPr>
            <p:ph idx="1"/>
          </p:nvPr>
        </p:nvSpPr>
        <p:spPr>
          <a:xfrm>
            <a:off x="1097280" y="1845734"/>
            <a:ext cx="7360920" cy="4023360"/>
          </a:xfrm>
        </p:spPr>
        <p:txBody>
          <a:bodyPr>
            <a:normAutofit lnSpcReduction="10000"/>
          </a:bodyPr>
          <a:lstStyle/>
          <a:p>
            <a:pPr>
              <a:buFont typeface="Wingdings" panose="05000000000000000000" pitchFamily="2" charset="2"/>
              <a:buChar char="§"/>
            </a:pPr>
            <a:r>
              <a:rPr lang="en-US" sz="2300" dirty="0"/>
              <a:t> Understand the business! </a:t>
            </a:r>
          </a:p>
          <a:p>
            <a:pPr>
              <a:buFont typeface="Wingdings" panose="05000000000000000000" pitchFamily="2" charset="2"/>
              <a:buChar char="§"/>
            </a:pPr>
            <a:r>
              <a:rPr lang="en-US" sz="2300" dirty="0"/>
              <a:t> Many aspects of the business effect technical work and each group thinks about their business differently. This poses a challenge but also an opportunity for IT professionals to learn. </a:t>
            </a:r>
          </a:p>
          <a:p>
            <a:pPr>
              <a:buFont typeface="Wingdings" panose="05000000000000000000" pitchFamily="2" charset="2"/>
              <a:buChar char="§"/>
            </a:pPr>
            <a:r>
              <a:rPr lang="en-US" sz="2300" dirty="0"/>
              <a:t> Get exposure or training to multiple lines of business since they all impact your work. </a:t>
            </a:r>
          </a:p>
          <a:p>
            <a:pPr>
              <a:buFont typeface="Wingdings" panose="05000000000000000000" pitchFamily="2" charset="2"/>
              <a:buChar char="§"/>
            </a:pPr>
            <a:r>
              <a:rPr lang="en-US" sz="2300" dirty="0"/>
              <a:t> Know how </a:t>
            </a:r>
            <a:r>
              <a:rPr lang="en-US" sz="2300" b="1" i="1" dirty="0"/>
              <a:t>you</a:t>
            </a:r>
            <a:r>
              <a:rPr lang="en-US" sz="2300" dirty="0"/>
              <a:t> fit into the big picture! </a:t>
            </a:r>
          </a:p>
          <a:p>
            <a:pPr>
              <a:buFont typeface="Wingdings" panose="05000000000000000000" pitchFamily="2" charset="2"/>
              <a:buChar char="§"/>
            </a:pPr>
            <a:r>
              <a:rPr lang="en-US" sz="2300" dirty="0"/>
              <a:t> Strengthened communication skills will help broaden your understanding and be skills you can leverage to grown within the organization.</a:t>
            </a:r>
          </a:p>
          <a:p>
            <a:pPr>
              <a:buFont typeface="Wingdings" panose="05000000000000000000" pitchFamily="2" charset="2"/>
              <a:buChar char="§"/>
            </a:pPr>
            <a:endParaRPr lang="en-US" sz="2300"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02780" y="3291110"/>
            <a:ext cx="3810000" cy="2857500"/>
          </a:xfrm>
          <a:prstGeom prst="rect">
            <a:avLst/>
          </a:prstGeom>
        </p:spPr>
      </p:pic>
      <p:sp>
        <p:nvSpPr>
          <p:cNvPr id="5" name="Slide Number Placeholder 4"/>
          <p:cNvSpPr>
            <a:spLocks noGrp="1"/>
          </p:cNvSpPr>
          <p:nvPr>
            <p:ph type="sldNum" sz="quarter" idx="12"/>
          </p:nvPr>
        </p:nvSpPr>
        <p:spPr/>
        <p:txBody>
          <a:bodyPr/>
          <a:lstStyle/>
          <a:p>
            <a:fld id="{6D22F896-40B5-4ADD-8801-0D06FADFA095}" type="slidenum">
              <a:rPr lang="en-US" smtClean="0"/>
              <a:t>23</a:t>
            </a:fld>
            <a:endParaRPr lang="en-US" dirty="0"/>
          </a:p>
        </p:txBody>
      </p:sp>
    </p:spTree>
    <p:extLst>
      <p:ext uri="{BB962C8B-B14F-4D97-AF65-F5344CB8AC3E}">
        <p14:creationId xmlns:p14="http://schemas.microsoft.com/office/powerpoint/2010/main" val="3053865246"/>
      </p:ext>
    </p:extLst>
  </p:cSld>
  <p:clrMapOvr>
    <a:masterClrMapping/>
  </p:clrMapOvr>
  <mc:AlternateContent xmlns:mc="http://schemas.openxmlformats.org/markup-compatibility/2006" xmlns:p14="http://schemas.microsoft.com/office/powerpoint/2010/main">
    <mc:Choice Requires="p14">
      <p:transition spd="slow" p14:dur="1750">
        <p:fade/>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6 Critical Comm. Realities - DISCUSSION</a:t>
            </a:r>
            <a:endParaRPr lang="en-US" dirty="0"/>
          </a:p>
        </p:txBody>
      </p:sp>
      <p:sp>
        <p:nvSpPr>
          <p:cNvPr id="3" name="Content Placeholder 2"/>
          <p:cNvSpPr>
            <a:spLocks noGrp="1"/>
          </p:cNvSpPr>
          <p:nvPr>
            <p:ph sz="half" idx="1"/>
          </p:nvPr>
        </p:nvSpPr>
        <p:spPr>
          <a:xfrm>
            <a:off x="1097278" y="1845734"/>
            <a:ext cx="4899485" cy="4023360"/>
          </a:xfrm>
        </p:spPr>
        <p:txBody>
          <a:bodyPr>
            <a:normAutofit/>
          </a:bodyPr>
          <a:lstStyle/>
          <a:p>
            <a:pPr>
              <a:lnSpc>
                <a:spcPct val="150000"/>
              </a:lnSpc>
            </a:pPr>
            <a:r>
              <a:rPr lang="en-US" sz="3300" dirty="0"/>
              <a:t>(1) More Task-Oriented than People-Oriented</a:t>
            </a:r>
          </a:p>
          <a:p>
            <a:pPr>
              <a:lnSpc>
                <a:spcPct val="150000"/>
              </a:lnSpc>
            </a:pPr>
            <a:r>
              <a:rPr lang="en-US" sz="3300" dirty="0"/>
              <a:t>(2) Dedicated to the Work </a:t>
            </a:r>
          </a:p>
          <a:p>
            <a:pPr>
              <a:lnSpc>
                <a:spcPct val="150000"/>
              </a:lnSpc>
            </a:pPr>
            <a:r>
              <a:rPr lang="en-US" sz="3300" dirty="0"/>
              <a:t>(3) Motivated for Perfection </a:t>
            </a:r>
          </a:p>
          <a:p>
            <a:pPr>
              <a:lnSpc>
                <a:spcPct val="150000"/>
              </a:lnSpc>
            </a:pPr>
            <a:endParaRPr lang="en-US" sz="3300" dirty="0"/>
          </a:p>
          <a:p>
            <a:pPr>
              <a:lnSpc>
                <a:spcPct val="150000"/>
              </a:lnSpc>
            </a:pPr>
            <a:endParaRPr lang="en-US" sz="3300" dirty="0"/>
          </a:p>
        </p:txBody>
      </p:sp>
      <p:sp>
        <p:nvSpPr>
          <p:cNvPr id="4" name="Content Placeholder 3"/>
          <p:cNvSpPr>
            <a:spLocks noGrp="1"/>
          </p:cNvSpPr>
          <p:nvPr>
            <p:ph sz="half" idx="2"/>
          </p:nvPr>
        </p:nvSpPr>
        <p:spPr>
          <a:xfrm>
            <a:off x="6624084" y="1845735"/>
            <a:ext cx="4531596" cy="4023360"/>
          </a:xfrm>
        </p:spPr>
        <p:txBody>
          <a:bodyPr>
            <a:normAutofit/>
          </a:bodyPr>
          <a:lstStyle/>
          <a:p>
            <a:pPr>
              <a:lnSpc>
                <a:spcPct val="150000"/>
              </a:lnSpc>
            </a:pPr>
            <a:r>
              <a:rPr lang="en-US" sz="3300" dirty="0"/>
              <a:t>(4) Obsolete Strategies</a:t>
            </a:r>
          </a:p>
          <a:p>
            <a:pPr>
              <a:lnSpc>
                <a:spcPct val="150000"/>
              </a:lnSpc>
            </a:pPr>
            <a:r>
              <a:rPr lang="en-US" sz="3300" dirty="0"/>
              <a:t>(5) Logical Thought Leads to Miscommunication</a:t>
            </a:r>
          </a:p>
          <a:p>
            <a:pPr>
              <a:lnSpc>
                <a:spcPct val="150000"/>
              </a:lnSpc>
            </a:pPr>
            <a:r>
              <a:rPr lang="en-US" sz="3300" dirty="0"/>
              <a:t>(6) Expanded Audience</a:t>
            </a:r>
          </a:p>
          <a:p>
            <a:pPr>
              <a:lnSpc>
                <a:spcPct val="150000"/>
              </a:lnSpc>
            </a:pPr>
            <a:endParaRPr lang="en-US" sz="3300" dirty="0"/>
          </a:p>
        </p:txBody>
      </p:sp>
      <p:sp>
        <p:nvSpPr>
          <p:cNvPr id="5" name="Slide Number Placeholder 4"/>
          <p:cNvSpPr>
            <a:spLocks noGrp="1"/>
          </p:cNvSpPr>
          <p:nvPr>
            <p:ph type="sldNum" sz="quarter" idx="12"/>
          </p:nvPr>
        </p:nvSpPr>
        <p:spPr/>
        <p:txBody>
          <a:bodyPr/>
          <a:lstStyle/>
          <a:p>
            <a:fld id="{6D22F896-40B5-4ADD-8801-0D06FADFA095}" type="slidenum">
              <a:rPr lang="en-US" smtClean="0"/>
              <a:t>24</a:t>
            </a:fld>
            <a:endParaRPr lang="en-US" dirty="0"/>
          </a:p>
        </p:txBody>
      </p:sp>
    </p:spTree>
    <p:extLst>
      <p:ext uri="{BB962C8B-B14F-4D97-AF65-F5344CB8AC3E}">
        <p14:creationId xmlns:p14="http://schemas.microsoft.com/office/powerpoint/2010/main" val="11506814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b="1" dirty="0"/>
              <a:t>Business Writing	</a:t>
            </a:r>
          </a:p>
        </p:txBody>
      </p:sp>
      <p:sp>
        <p:nvSpPr>
          <p:cNvPr id="3" name="Subtitle 2"/>
          <p:cNvSpPr>
            <a:spLocks noGrp="1"/>
          </p:cNvSpPr>
          <p:nvPr>
            <p:ph type="subTitle" idx="1"/>
          </p:nvPr>
        </p:nvSpPr>
        <p:spPr/>
        <p:txBody>
          <a:bodyPr/>
          <a:lstStyle/>
          <a:p>
            <a:r>
              <a:rPr lang="en-US" b="1" dirty="0"/>
              <a:t>“Clear writing means clear thinking” –Marvin Swift</a:t>
            </a:r>
          </a:p>
        </p:txBody>
      </p:sp>
      <p:sp>
        <p:nvSpPr>
          <p:cNvPr id="4" name="Slide Number Placeholder 3"/>
          <p:cNvSpPr>
            <a:spLocks noGrp="1"/>
          </p:cNvSpPr>
          <p:nvPr>
            <p:ph type="sldNum" sz="quarter" idx="12"/>
          </p:nvPr>
        </p:nvSpPr>
        <p:spPr/>
        <p:txBody>
          <a:bodyPr/>
          <a:lstStyle/>
          <a:p>
            <a:fld id="{6D22F896-40B5-4ADD-8801-0D06FADFA095}" type="slidenum">
              <a:rPr lang="en-US" smtClean="0"/>
              <a:t>25</a:t>
            </a:fld>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79607" y="192939"/>
            <a:ext cx="3705613" cy="3693261"/>
          </a:xfrm>
          <a:prstGeom prst="rect">
            <a:avLst/>
          </a:prstGeom>
        </p:spPr>
      </p:pic>
    </p:spTree>
    <p:extLst>
      <p:ext uri="{BB962C8B-B14F-4D97-AF65-F5344CB8AC3E}">
        <p14:creationId xmlns:p14="http://schemas.microsoft.com/office/powerpoint/2010/main" val="85341442"/>
      </p:ext>
    </p:extLst>
  </p:cSld>
  <p:clrMapOvr>
    <a:masterClrMapping/>
  </p:clrMapOvr>
  <mc:AlternateContent xmlns:mc="http://schemas.openxmlformats.org/markup-compatibility/2006" xmlns:p14="http://schemas.microsoft.com/office/powerpoint/2010/main">
    <mc:Choice Requires="p14">
      <p:transition spd="slow" p14:dur="1750">
        <p:fade/>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Tips for Stronger Writing</a:t>
            </a:r>
          </a:p>
        </p:txBody>
      </p:sp>
      <p:sp>
        <p:nvSpPr>
          <p:cNvPr id="3" name="Content Placeholder 2"/>
          <p:cNvSpPr>
            <a:spLocks noGrp="1"/>
          </p:cNvSpPr>
          <p:nvPr>
            <p:ph idx="1"/>
          </p:nvPr>
        </p:nvSpPr>
        <p:spPr>
          <a:xfrm>
            <a:off x="1097280" y="2178120"/>
            <a:ext cx="4728167" cy="3690973"/>
          </a:xfrm>
        </p:spPr>
        <p:txBody>
          <a:bodyPr/>
          <a:lstStyle/>
          <a:p>
            <a:pPr>
              <a:buFont typeface="Wingdings" panose="05000000000000000000" pitchFamily="2" charset="2"/>
              <a:buChar char="§"/>
            </a:pPr>
            <a:r>
              <a:rPr lang="en-US" sz="2100" dirty="0"/>
              <a:t>Be observant – when others write well think what elements you can mimic </a:t>
            </a:r>
          </a:p>
          <a:p>
            <a:pPr>
              <a:buFont typeface="Wingdings" panose="05000000000000000000" pitchFamily="2" charset="2"/>
              <a:buChar char="§"/>
            </a:pPr>
            <a:r>
              <a:rPr lang="en-US" sz="2100" dirty="0"/>
              <a:t> Think first… what’s the point to your writing? How will you be influential?</a:t>
            </a:r>
          </a:p>
          <a:p>
            <a:pPr>
              <a:buFont typeface="Wingdings" panose="05000000000000000000" pitchFamily="2" charset="2"/>
              <a:buChar char="§"/>
            </a:pPr>
            <a:r>
              <a:rPr lang="en-US" sz="2100" dirty="0"/>
              <a:t> Practice will never make perfect but will improve greatly! </a:t>
            </a:r>
          </a:p>
          <a:p>
            <a:pPr>
              <a:buFont typeface="Wingdings" panose="05000000000000000000" pitchFamily="2" charset="2"/>
              <a:buChar char="§"/>
            </a:pPr>
            <a:r>
              <a:rPr lang="en-US" sz="2100" dirty="0"/>
              <a:t> You could consider creating </a:t>
            </a:r>
            <a:r>
              <a:rPr lang="en-US" dirty="0"/>
              <a:t>an outline </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4426" y="2723924"/>
            <a:ext cx="5400339" cy="2599363"/>
          </a:xfrm>
          <a:prstGeom prst="rect">
            <a:avLst/>
          </a:prstGeom>
        </p:spPr>
      </p:pic>
      <p:sp>
        <p:nvSpPr>
          <p:cNvPr id="5" name="Slide Number Placeholder 4"/>
          <p:cNvSpPr>
            <a:spLocks noGrp="1"/>
          </p:cNvSpPr>
          <p:nvPr>
            <p:ph type="sldNum" sz="quarter" idx="12"/>
          </p:nvPr>
        </p:nvSpPr>
        <p:spPr/>
        <p:txBody>
          <a:bodyPr/>
          <a:lstStyle/>
          <a:p>
            <a:fld id="{6D22F896-40B5-4ADD-8801-0D06FADFA095}" type="slidenum">
              <a:rPr lang="en-US" smtClean="0"/>
              <a:t>26</a:t>
            </a:fld>
            <a:endParaRPr lang="en-US" dirty="0"/>
          </a:p>
        </p:txBody>
      </p:sp>
    </p:spTree>
    <p:extLst>
      <p:ext uri="{BB962C8B-B14F-4D97-AF65-F5344CB8AC3E}">
        <p14:creationId xmlns:p14="http://schemas.microsoft.com/office/powerpoint/2010/main" val="1944663550"/>
      </p:ext>
    </p:extLst>
  </p:cSld>
  <p:clrMapOvr>
    <a:masterClrMapping/>
  </p:clrMapOvr>
  <mc:AlternateContent xmlns:mc="http://schemas.openxmlformats.org/markup-compatibility/2006" xmlns:p14="http://schemas.microsoft.com/office/powerpoint/2010/main">
    <mc:Choice Requires="p14">
      <p:transition spd="slow" p14:dur="1750">
        <p:fade/>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Think Before You Write	</a:t>
            </a:r>
          </a:p>
        </p:txBody>
      </p:sp>
      <p:sp>
        <p:nvSpPr>
          <p:cNvPr id="3" name="Content Placeholder 2"/>
          <p:cNvSpPr>
            <a:spLocks noGrp="1"/>
          </p:cNvSpPr>
          <p:nvPr>
            <p:ph idx="1"/>
          </p:nvPr>
        </p:nvSpPr>
        <p:spPr>
          <a:xfrm>
            <a:off x="5589142" y="2003462"/>
            <a:ext cx="6236413" cy="3865632"/>
          </a:xfrm>
        </p:spPr>
        <p:txBody>
          <a:bodyPr>
            <a:noAutofit/>
          </a:bodyPr>
          <a:lstStyle/>
          <a:p>
            <a:pPr>
              <a:lnSpc>
                <a:spcPct val="150000"/>
              </a:lnSpc>
              <a:buFont typeface="Wingdings" panose="05000000000000000000" pitchFamily="2" charset="2"/>
              <a:buChar char="§"/>
            </a:pPr>
            <a:r>
              <a:rPr lang="en-US" dirty="0"/>
              <a:t> Don’t just dive in, what is the point you’re trying to make?</a:t>
            </a:r>
          </a:p>
          <a:p>
            <a:pPr>
              <a:lnSpc>
                <a:spcPct val="150000"/>
              </a:lnSpc>
              <a:buFont typeface="Wingdings" panose="05000000000000000000" pitchFamily="2" charset="2"/>
              <a:buChar char="§"/>
            </a:pPr>
            <a:r>
              <a:rPr lang="en-US" dirty="0"/>
              <a:t> Don’t make me read half your email/paper to then understand the point</a:t>
            </a:r>
          </a:p>
          <a:p>
            <a:pPr>
              <a:lnSpc>
                <a:spcPct val="150000"/>
              </a:lnSpc>
              <a:buFont typeface="Wingdings" panose="05000000000000000000" pitchFamily="2" charset="2"/>
              <a:buChar char="§"/>
            </a:pPr>
            <a:r>
              <a:rPr lang="en-US" dirty="0"/>
              <a:t> Should be organized and have structure so thoughts flow</a:t>
            </a:r>
          </a:p>
          <a:p>
            <a:pPr>
              <a:lnSpc>
                <a:spcPct val="150000"/>
              </a:lnSpc>
              <a:buFont typeface="Wingdings" panose="05000000000000000000" pitchFamily="2" charset="2"/>
              <a:buChar char="§"/>
            </a:pPr>
            <a:r>
              <a:rPr lang="en-US" dirty="0"/>
              <a:t> Often “stream of consciousness” writing leads to repeating yourself to emphasize points… instead learn to emphasize points with substance </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6580" y="2231306"/>
            <a:ext cx="4876800" cy="3252216"/>
          </a:xfrm>
          <a:prstGeom prst="rect">
            <a:avLst/>
          </a:prstGeom>
        </p:spPr>
      </p:pic>
      <p:sp>
        <p:nvSpPr>
          <p:cNvPr id="5" name="Slide Number Placeholder 4"/>
          <p:cNvSpPr>
            <a:spLocks noGrp="1"/>
          </p:cNvSpPr>
          <p:nvPr>
            <p:ph type="sldNum" sz="quarter" idx="12"/>
          </p:nvPr>
        </p:nvSpPr>
        <p:spPr/>
        <p:txBody>
          <a:bodyPr/>
          <a:lstStyle/>
          <a:p>
            <a:fld id="{6D22F896-40B5-4ADD-8801-0D06FADFA095}" type="slidenum">
              <a:rPr lang="en-US" smtClean="0"/>
              <a:t>27</a:t>
            </a:fld>
            <a:endParaRPr lang="en-US" dirty="0"/>
          </a:p>
        </p:txBody>
      </p:sp>
    </p:spTree>
    <p:extLst>
      <p:ext uri="{BB962C8B-B14F-4D97-AF65-F5344CB8AC3E}">
        <p14:creationId xmlns:p14="http://schemas.microsoft.com/office/powerpoint/2010/main" val="4190677227"/>
      </p:ext>
    </p:extLst>
  </p:cSld>
  <p:clrMapOvr>
    <a:masterClrMapping/>
  </p:clrMapOvr>
  <mc:AlternateContent xmlns:mc="http://schemas.openxmlformats.org/markup-compatibility/2006" xmlns:p14="http://schemas.microsoft.com/office/powerpoint/2010/main">
    <mc:Choice Requires="p14">
      <p:transition spd="slow" p14:dur="1750">
        <p:fade/>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Be Direct</a:t>
            </a:r>
          </a:p>
        </p:txBody>
      </p:sp>
      <p:sp>
        <p:nvSpPr>
          <p:cNvPr id="3" name="Content Placeholder 2"/>
          <p:cNvSpPr>
            <a:spLocks noGrp="1"/>
          </p:cNvSpPr>
          <p:nvPr>
            <p:ph idx="1"/>
          </p:nvPr>
        </p:nvSpPr>
        <p:spPr>
          <a:xfrm>
            <a:off x="932894" y="1993186"/>
            <a:ext cx="5714486" cy="3875907"/>
          </a:xfrm>
        </p:spPr>
        <p:txBody>
          <a:bodyPr anchor="ctr">
            <a:normAutofit/>
          </a:bodyPr>
          <a:lstStyle/>
          <a:p>
            <a:pPr>
              <a:buFont typeface="Wingdings" panose="05000000000000000000" pitchFamily="2" charset="2"/>
              <a:buChar char="§"/>
            </a:pPr>
            <a:r>
              <a:rPr lang="en-US" sz="2100" dirty="0"/>
              <a:t> Overly wordy writing makes readers tune out</a:t>
            </a:r>
          </a:p>
          <a:p>
            <a:pPr>
              <a:buFont typeface="Wingdings" panose="05000000000000000000" pitchFamily="2" charset="2"/>
              <a:buChar char="§"/>
            </a:pPr>
            <a:r>
              <a:rPr lang="en-US" sz="2100" dirty="0"/>
              <a:t> “Cut the fat” – journalism or press releases</a:t>
            </a:r>
          </a:p>
          <a:p>
            <a:pPr>
              <a:buFont typeface="Wingdings" panose="05000000000000000000" pitchFamily="2" charset="2"/>
              <a:buChar char="§"/>
            </a:pPr>
            <a:r>
              <a:rPr lang="en-US" sz="2100" dirty="0"/>
              <a:t> Reread your writing and thank about which words are “filler” or “fluff”</a:t>
            </a:r>
          </a:p>
          <a:p>
            <a:pPr>
              <a:buFont typeface="Wingdings" panose="05000000000000000000" pitchFamily="2" charset="2"/>
              <a:buChar char="§"/>
            </a:pPr>
            <a:r>
              <a:rPr lang="en-US" sz="2100" dirty="0"/>
              <a:t>Avoid grandiose word choice – simple doesn’t mean stupid, it’s effective </a:t>
            </a:r>
          </a:p>
          <a:p>
            <a:pPr>
              <a:buFont typeface="Wingdings" panose="05000000000000000000" pitchFamily="2" charset="2"/>
              <a:buChar char="§"/>
            </a:pPr>
            <a:r>
              <a:rPr lang="en-US" sz="2100" dirty="0"/>
              <a:t> Write in summarizing form unless SPECIFICALLY detailing on purpose</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18617" y="2085653"/>
            <a:ext cx="4904198" cy="3678149"/>
          </a:xfrm>
          <a:prstGeom prst="rect">
            <a:avLst/>
          </a:prstGeom>
        </p:spPr>
      </p:pic>
      <p:sp>
        <p:nvSpPr>
          <p:cNvPr id="5" name="Slide Number Placeholder 4"/>
          <p:cNvSpPr>
            <a:spLocks noGrp="1"/>
          </p:cNvSpPr>
          <p:nvPr>
            <p:ph type="sldNum" sz="quarter" idx="12"/>
          </p:nvPr>
        </p:nvSpPr>
        <p:spPr/>
        <p:txBody>
          <a:bodyPr/>
          <a:lstStyle/>
          <a:p>
            <a:fld id="{6D22F896-40B5-4ADD-8801-0D06FADFA095}" type="slidenum">
              <a:rPr lang="en-US" smtClean="0"/>
              <a:t>28</a:t>
            </a:fld>
            <a:endParaRPr lang="en-US" dirty="0"/>
          </a:p>
        </p:txBody>
      </p:sp>
    </p:spTree>
    <p:extLst>
      <p:ext uri="{BB962C8B-B14F-4D97-AF65-F5344CB8AC3E}">
        <p14:creationId xmlns:p14="http://schemas.microsoft.com/office/powerpoint/2010/main" val="2643772866"/>
      </p:ext>
    </p:extLst>
  </p:cSld>
  <p:clrMapOvr>
    <a:masterClrMapping/>
  </p:clrMapOvr>
  <mc:AlternateContent xmlns:mc="http://schemas.openxmlformats.org/markup-compatibility/2006" xmlns:p14="http://schemas.microsoft.com/office/powerpoint/2010/main">
    <mc:Choice Requires="p14">
      <p:transition spd="slow" p14:dur="1750">
        <p:fade/>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US" sz="5400" b="1" dirty="0">
                <a:solidFill>
                  <a:srgbClr val="00B050"/>
                </a:solidFill>
              </a:rPr>
              <a:t>What reading level is widely accepted as the BEST LEVEL OF WRITING for common purpose?</a:t>
            </a:r>
          </a:p>
          <a:p>
            <a:endParaRPr lang="en-US" sz="5400" b="1" dirty="0">
              <a:solidFill>
                <a:srgbClr val="00B050"/>
              </a:solidFill>
            </a:endParaRPr>
          </a:p>
        </p:txBody>
      </p:sp>
      <p:sp>
        <p:nvSpPr>
          <p:cNvPr id="4" name="Slide Number Placeholder 3"/>
          <p:cNvSpPr>
            <a:spLocks noGrp="1"/>
          </p:cNvSpPr>
          <p:nvPr>
            <p:ph type="sldNum" sz="quarter" idx="12"/>
          </p:nvPr>
        </p:nvSpPr>
        <p:spPr/>
        <p:txBody>
          <a:bodyPr/>
          <a:lstStyle/>
          <a:p>
            <a:fld id="{6D22F896-40B5-4ADD-8801-0D06FADFA095}" type="slidenum">
              <a:rPr lang="en-US" smtClean="0"/>
              <a:t>29</a:t>
            </a:fld>
            <a:endParaRPr lang="en-US" dirty="0"/>
          </a:p>
        </p:txBody>
      </p:sp>
    </p:spTree>
    <p:extLst>
      <p:ext uri="{BB962C8B-B14F-4D97-AF65-F5344CB8AC3E}">
        <p14:creationId xmlns:p14="http://schemas.microsoft.com/office/powerpoint/2010/main" val="3575339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2" name="Rectangle 41">
            <a:extLst>
              <a:ext uri="{FF2B5EF4-FFF2-40B4-BE49-F238E27FC236}">
                <a16:creationId xmlns:a16="http://schemas.microsoft.com/office/drawing/2014/main" id="{3CFC9789-57F4-4B9C-ABAA-6F7C8BADCA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4" name="Rectangle 43">
            <a:extLst>
              <a:ext uri="{FF2B5EF4-FFF2-40B4-BE49-F238E27FC236}">
                <a16:creationId xmlns:a16="http://schemas.microsoft.com/office/drawing/2014/main" id="{9B54F538-07DE-4652-B506-5D16E3EBBB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46" name="Straight Connector 45">
            <a:extLst>
              <a:ext uri="{FF2B5EF4-FFF2-40B4-BE49-F238E27FC236}">
                <a16:creationId xmlns:a16="http://schemas.microsoft.com/office/drawing/2014/main" id="{03D56195-A6AC-4958-8B87-F7D009353EB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9" name="Title 1"/>
          <p:cNvSpPr txBox="1">
            <a:spLocks/>
          </p:cNvSpPr>
          <p:nvPr/>
        </p:nvSpPr>
        <p:spPr>
          <a:xfrm>
            <a:off x="1097280" y="286603"/>
            <a:ext cx="10058400" cy="1450757"/>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spcAft>
                <a:spcPts val="600"/>
              </a:spcAft>
            </a:pPr>
            <a:r>
              <a:rPr lang="en-US" b="1" dirty="0"/>
              <a:t>TA – Abhishek Gorla</a:t>
            </a:r>
          </a:p>
        </p:txBody>
      </p:sp>
      <p:sp>
        <p:nvSpPr>
          <p:cNvPr id="7" name="Content Placeholder 6"/>
          <p:cNvSpPr>
            <a:spLocks noGrp="1"/>
          </p:cNvSpPr>
          <p:nvPr>
            <p:ph sz="half" idx="1"/>
          </p:nvPr>
        </p:nvSpPr>
        <p:spPr>
          <a:xfrm>
            <a:off x="1097279" y="1845734"/>
            <a:ext cx="6454987" cy="4023360"/>
          </a:xfrm>
        </p:spPr>
        <p:txBody>
          <a:bodyPr vert="horz" lIns="0" tIns="45720" rIns="0" bIns="45720" rtlCol="0">
            <a:normAutofit/>
          </a:bodyPr>
          <a:lstStyle/>
          <a:p>
            <a:pPr>
              <a:buFont typeface="Calibri" panose="020F0502020204030204" pitchFamily="34" charset="0"/>
              <a:buChar char="•"/>
            </a:pPr>
            <a:r>
              <a:rPr lang="en-US" dirty="0"/>
              <a:t> Class of Spring 2019</a:t>
            </a:r>
          </a:p>
          <a:p>
            <a:pPr>
              <a:buFont typeface="Calibri" panose="020F0502020204030204" pitchFamily="34" charset="0"/>
              <a:buChar char="•"/>
            </a:pPr>
            <a:r>
              <a:rPr lang="en-US" dirty="0"/>
              <a:t> Vice President(Education), UCONN Toastmasters Club</a:t>
            </a:r>
          </a:p>
          <a:p>
            <a:pPr>
              <a:buFont typeface="Calibri" panose="020F0502020204030204" pitchFamily="34" charset="0"/>
              <a:buChar char="•"/>
            </a:pPr>
            <a:r>
              <a:rPr lang="en-US" dirty="0"/>
              <a:t>Vice President(Operations</a:t>
            </a:r>
            <a:r>
              <a:rPr lang="en-US"/>
              <a:t>), Net Impact </a:t>
            </a:r>
            <a:r>
              <a:rPr lang="en-US" dirty="0"/>
              <a:t>Graduate Chapter </a:t>
            </a:r>
          </a:p>
          <a:p>
            <a:pPr>
              <a:buFont typeface="Calibri" panose="020F0502020204030204" pitchFamily="34" charset="0"/>
              <a:buChar char="•"/>
            </a:pPr>
            <a:r>
              <a:rPr lang="en-US" dirty="0"/>
              <a:t>Email ID: </a:t>
            </a:r>
            <a:r>
              <a:rPr lang="en-US" dirty="0">
                <a:hlinkClick r:id="rId3"/>
              </a:rPr>
              <a:t>abhishek.gorla@uconn.edu </a:t>
            </a:r>
            <a:endParaRPr lang="en-US" dirty="0"/>
          </a:p>
          <a:p>
            <a:pPr>
              <a:buFont typeface="Calibri" panose="020F0502020204030204" pitchFamily="34" charset="0"/>
              <a:buChar char="§"/>
            </a:pPr>
            <a:endParaRPr lang="en-US" dirty="0"/>
          </a:p>
          <a:p>
            <a:endParaRPr lang="en-US" dirty="0"/>
          </a:p>
        </p:txBody>
      </p:sp>
      <p:pic>
        <p:nvPicPr>
          <p:cNvPr id="4" name="Picture 3" descr="A person wearing a suit and tie&#10;&#10;Description automatically generated">
            <a:extLst>
              <a:ext uri="{FF2B5EF4-FFF2-40B4-BE49-F238E27FC236}">
                <a16:creationId xmlns:a16="http://schemas.microsoft.com/office/drawing/2014/main" id="{779C7641-067F-48AA-A3B7-9378E8662D3A}"/>
              </a:ext>
            </a:extLst>
          </p:cNvPr>
          <p:cNvPicPr>
            <a:picLocks noChangeAspect="1"/>
          </p:cNvPicPr>
          <p:nvPr/>
        </p:nvPicPr>
        <p:blipFill>
          <a:blip r:embed="rId4"/>
          <a:stretch>
            <a:fillRect/>
          </a:stretch>
        </p:blipFill>
        <p:spPr>
          <a:xfrm>
            <a:off x="8399303" y="1916318"/>
            <a:ext cx="2377643" cy="3471012"/>
          </a:xfrm>
          <a:prstGeom prst="rect">
            <a:avLst/>
          </a:prstGeom>
        </p:spPr>
      </p:pic>
      <p:sp>
        <p:nvSpPr>
          <p:cNvPr id="11" name="Slide Number Placeholder 3"/>
          <p:cNvSpPr>
            <a:spLocks noGrp="1"/>
          </p:cNvSpPr>
          <p:nvPr>
            <p:ph type="sldNum" sz="quarter" idx="12"/>
          </p:nvPr>
        </p:nvSpPr>
        <p:spPr>
          <a:xfrm>
            <a:off x="9900458" y="6459785"/>
            <a:ext cx="1312025" cy="365125"/>
          </a:xfrm>
        </p:spPr>
        <p:txBody>
          <a:bodyPr vert="horz" lIns="91440" tIns="45720" rIns="91440" bIns="45720" rtlCol="0" anchor="ctr">
            <a:normAutofit/>
          </a:bodyPr>
          <a:lstStyle/>
          <a:p>
            <a:pPr defTabSz="914400">
              <a:spcAft>
                <a:spcPts val="600"/>
              </a:spcAft>
            </a:pPr>
            <a:fld id="{6D22F896-40B5-4ADD-8801-0D06FADFA095}" type="slidenum">
              <a:rPr lang="en-US" smtClean="0"/>
              <a:pPr defTabSz="914400">
                <a:spcAft>
                  <a:spcPts val="600"/>
                </a:spcAft>
              </a:pPr>
              <a:t>3</a:t>
            </a:fld>
            <a:endParaRPr lang="en-US"/>
          </a:p>
        </p:txBody>
      </p:sp>
    </p:spTree>
    <p:extLst>
      <p:ext uri="{BB962C8B-B14F-4D97-AF65-F5344CB8AC3E}">
        <p14:creationId xmlns:p14="http://schemas.microsoft.com/office/powerpoint/2010/main" val="3865291637"/>
      </p:ext>
    </p:extLst>
  </p:cSld>
  <p:clrMapOvr>
    <a:masterClrMapping/>
  </p:clrMapOvr>
  <mc:AlternateContent xmlns:mc="http://schemas.openxmlformats.org/markup-compatibility/2006" xmlns:p14="http://schemas.microsoft.com/office/powerpoint/2010/main">
    <mc:Choice Requires="p14">
      <p:transition spd="slow" p14:dur="1750">
        <p:fade/>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a:t>Flesch</a:t>
            </a:r>
            <a:r>
              <a:rPr lang="en-US" b="1" dirty="0"/>
              <a:t>–Kincaid Readability</a:t>
            </a:r>
            <a:endParaRPr lang="en-US" dirty="0"/>
          </a:p>
        </p:txBody>
      </p:sp>
      <p:pic>
        <p:nvPicPr>
          <p:cNvPr id="11" name="Picture 10"/>
          <p:cNvPicPr/>
          <p:nvPr/>
        </p:nvPicPr>
        <p:blipFill>
          <a:blip r:embed="rId3">
            <a:extLst>
              <a:ext uri="{28A0092B-C50C-407E-A947-70E740481C1C}">
                <a14:useLocalDpi xmlns:a14="http://schemas.microsoft.com/office/drawing/2010/main" val="0"/>
              </a:ext>
            </a:extLst>
          </a:blip>
          <a:stretch>
            <a:fillRect/>
          </a:stretch>
        </p:blipFill>
        <p:spPr>
          <a:xfrm>
            <a:off x="7677714" y="2286647"/>
            <a:ext cx="3259206" cy="3042843"/>
          </a:xfrm>
          <a:prstGeom prst="rect">
            <a:avLst/>
          </a:prstGeom>
        </p:spPr>
      </p:pic>
      <p:sp>
        <p:nvSpPr>
          <p:cNvPr id="3" name="Slide Number Placeholder 2"/>
          <p:cNvSpPr>
            <a:spLocks noGrp="1"/>
          </p:cNvSpPr>
          <p:nvPr>
            <p:ph type="sldNum" sz="quarter" idx="12"/>
          </p:nvPr>
        </p:nvSpPr>
        <p:spPr/>
        <p:txBody>
          <a:bodyPr/>
          <a:lstStyle/>
          <a:p>
            <a:fld id="{6D22F896-40B5-4ADD-8801-0D06FADFA095}" type="slidenum">
              <a:rPr lang="en-US" smtClean="0"/>
              <a:t>30</a:t>
            </a:fld>
            <a:endParaRPr lang="en-US"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2105169561"/>
              </p:ext>
            </p:extLst>
          </p:nvPr>
        </p:nvGraphicFramePr>
        <p:xfrm>
          <a:off x="302996" y="2025554"/>
          <a:ext cx="7250273" cy="3742200"/>
        </p:xfrm>
        <a:graphic>
          <a:graphicData uri="http://schemas.openxmlformats.org/drawingml/2006/table">
            <a:tbl>
              <a:tblPr firstRow="1" bandRow="1">
                <a:tableStyleId>{5C22544A-7EE6-4342-B048-85BDC9FD1C3A}</a:tableStyleId>
              </a:tblPr>
              <a:tblGrid>
                <a:gridCol w="1431237">
                  <a:extLst>
                    <a:ext uri="{9D8B030D-6E8A-4147-A177-3AD203B41FA5}">
                      <a16:colId xmlns:a16="http://schemas.microsoft.com/office/drawing/2014/main" val="4210501548"/>
                    </a:ext>
                  </a:extLst>
                </a:gridCol>
                <a:gridCol w="1597485">
                  <a:extLst>
                    <a:ext uri="{9D8B030D-6E8A-4147-A177-3AD203B41FA5}">
                      <a16:colId xmlns:a16="http://schemas.microsoft.com/office/drawing/2014/main" val="3566555957"/>
                    </a:ext>
                  </a:extLst>
                </a:gridCol>
                <a:gridCol w="1873328">
                  <a:extLst>
                    <a:ext uri="{9D8B030D-6E8A-4147-A177-3AD203B41FA5}">
                      <a16:colId xmlns:a16="http://schemas.microsoft.com/office/drawing/2014/main" val="3298344942"/>
                    </a:ext>
                  </a:extLst>
                </a:gridCol>
                <a:gridCol w="2348223">
                  <a:extLst>
                    <a:ext uri="{9D8B030D-6E8A-4147-A177-3AD203B41FA5}">
                      <a16:colId xmlns:a16="http://schemas.microsoft.com/office/drawing/2014/main" val="187213810"/>
                    </a:ext>
                  </a:extLst>
                </a:gridCol>
              </a:tblGrid>
              <a:tr h="467775">
                <a:tc>
                  <a:txBody>
                    <a:bodyPr/>
                    <a:lstStyle/>
                    <a:p>
                      <a:pPr algn="ctr"/>
                      <a:r>
                        <a:rPr lang="en-US" dirty="0"/>
                        <a:t>Raw Score</a:t>
                      </a:r>
                    </a:p>
                  </a:txBody>
                  <a:tcPr/>
                </a:tc>
                <a:tc gridSpan="2">
                  <a:txBody>
                    <a:bodyPr/>
                    <a:lstStyle/>
                    <a:p>
                      <a:pPr algn="ctr"/>
                      <a:r>
                        <a:rPr lang="en-US" dirty="0"/>
                        <a:t>Difficulty Level</a:t>
                      </a:r>
                    </a:p>
                  </a:txBody>
                  <a:tcPr/>
                </a:tc>
                <a:tc hMerge="1">
                  <a:txBody>
                    <a:bodyPr/>
                    <a:lstStyle/>
                    <a:p>
                      <a:endParaRPr lang="en-US"/>
                    </a:p>
                  </a:txBody>
                  <a:tcPr/>
                </a:tc>
                <a:tc>
                  <a:txBody>
                    <a:bodyPr/>
                    <a:lstStyle/>
                    <a:p>
                      <a:pPr algn="ctr"/>
                      <a:r>
                        <a:rPr lang="en-US" dirty="0"/>
                        <a:t>Representation</a:t>
                      </a:r>
                    </a:p>
                  </a:txBody>
                  <a:tcPr/>
                </a:tc>
                <a:extLst>
                  <a:ext uri="{0D108BD9-81ED-4DB2-BD59-A6C34878D82A}">
                    <a16:rowId xmlns:a16="http://schemas.microsoft.com/office/drawing/2014/main" val="4224845826"/>
                  </a:ext>
                </a:extLst>
              </a:tr>
              <a:tr h="467775">
                <a:tc>
                  <a:txBody>
                    <a:bodyPr/>
                    <a:lstStyle/>
                    <a:p>
                      <a:r>
                        <a:rPr lang="en-US" dirty="0"/>
                        <a:t>&lt;30</a:t>
                      </a:r>
                    </a:p>
                  </a:txBody>
                  <a:tcPr/>
                </a:tc>
                <a:tc>
                  <a:txBody>
                    <a:bodyPr/>
                    <a:lstStyle/>
                    <a:p>
                      <a:r>
                        <a:rPr lang="en-US" dirty="0"/>
                        <a:t>Very Difficult</a:t>
                      </a:r>
                    </a:p>
                  </a:txBody>
                  <a:tcPr/>
                </a:tc>
                <a:tc>
                  <a:txBody>
                    <a:bodyPr/>
                    <a:lstStyle/>
                    <a:p>
                      <a:r>
                        <a:rPr lang="en-US" dirty="0"/>
                        <a:t>Grad</a:t>
                      </a:r>
                      <a:r>
                        <a:rPr lang="en-US" baseline="0" dirty="0"/>
                        <a:t>uate Student</a:t>
                      </a:r>
                      <a:endParaRPr lang="en-US" dirty="0"/>
                    </a:p>
                  </a:txBody>
                  <a:tcPr/>
                </a:tc>
                <a:tc>
                  <a:txBody>
                    <a:bodyPr/>
                    <a:lstStyle/>
                    <a:p>
                      <a:r>
                        <a:rPr lang="en-US" dirty="0"/>
                        <a:t>Scientific Journal</a:t>
                      </a:r>
                    </a:p>
                  </a:txBody>
                  <a:tcPr/>
                </a:tc>
                <a:extLst>
                  <a:ext uri="{0D108BD9-81ED-4DB2-BD59-A6C34878D82A}">
                    <a16:rowId xmlns:a16="http://schemas.microsoft.com/office/drawing/2014/main" val="1951215770"/>
                  </a:ext>
                </a:extLst>
              </a:tr>
              <a:tr h="467775">
                <a:tc>
                  <a:txBody>
                    <a:bodyPr/>
                    <a:lstStyle/>
                    <a:p>
                      <a:r>
                        <a:rPr lang="en-US" dirty="0"/>
                        <a:t>30-50</a:t>
                      </a:r>
                    </a:p>
                  </a:txBody>
                  <a:tcPr/>
                </a:tc>
                <a:tc>
                  <a:txBody>
                    <a:bodyPr/>
                    <a:lstStyle/>
                    <a:p>
                      <a:r>
                        <a:rPr lang="en-US" dirty="0"/>
                        <a:t>Difficult</a:t>
                      </a:r>
                    </a:p>
                  </a:txBody>
                  <a:tcPr/>
                </a:tc>
                <a:tc>
                  <a:txBody>
                    <a:bodyPr/>
                    <a:lstStyle/>
                    <a:p>
                      <a:r>
                        <a:rPr lang="en-US" dirty="0"/>
                        <a:t>Undergrad</a:t>
                      </a:r>
                    </a:p>
                  </a:txBody>
                  <a:tcPr/>
                </a:tc>
                <a:tc>
                  <a:txBody>
                    <a:bodyPr/>
                    <a:lstStyle/>
                    <a:p>
                      <a:r>
                        <a:rPr lang="en-US" dirty="0"/>
                        <a:t>Academically Oriented</a:t>
                      </a:r>
                    </a:p>
                  </a:txBody>
                  <a:tcPr/>
                </a:tc>
                <a:extLst>
                  <a:ext uri="{0D108BD9-81ED-4DB2-BD59-A6C34878D82A}">
                    <a16:rowId xmlns:a16="http://schemas.microsoft.com/office/drawing/2014/main" val="3668623036"/>
                  </a:ext>
                </a:extLst>
              </a:tr>
              <a:tr h="467775">
                <a:tc>
                  <a:txBody>
                    <a:bodyPr/>
                    <a:lstStyle/>
                    <a:p>
                      <a:r>
                        <a:rPr lang="en-US" dirty="0"/>
                        <a:t>50-60</a:t>
                      </a:r>
                    </a:p>
                  </a:txBody>
                  <a:tcPr/>
                </a:tc>
                <a:tc>
                  <a:txBody>
                    <a:bodyPr/>
                    <a:lstStyle/>
                    <a:p>
                      <a:r>
                        <a:rPr lang="en-US" dirty="0"/>
                        <a:t>Fairly Difficult</a:t>
                      </a:r>
                    </a:p>
                  </a:txBody>
                  <a:tcPr/>
                </a:tc>
                <a:tc>
                  <a:txBody>
                    <a:bodyPr/>
                    <a:lstStyle/>
                    <a:p>
                      <a:r>
                        <a:rPr lang="en-US" dirty="0"/>
                        <a:t>10</a:t>
                      </a:r>
                      <a:r>
                        <a:rPr lang="en-US" baseline="30000" dirty="0"/>
                        <a:t>th</a:t>
                      </a:r>
                      <a:r>
                        <a:rPr lang="en-US" dirty="0"/>
                        <a:t>-12</a:t>
                      </a:r>
                      <a:r>
                        <a:rPr lang="en-US" baseline="30000" dirty="0"/>
                        <a:t>th</a:t>
                      </a:r>
                      <a:r>
                        <a:rPr lang="en-US" dirty="0"/>
                        <a:t> grade</a:t>
                      </a:r>
                    </a:p>
                  </a:txBody>
                  <a:tcPr/>
                </a:tc>
                <a:tc>
                  <a:txBody>
                    <a:bodyPr/>
                    <a:lstStyle/>
                    <a:p>
                      <a:r>
                        <a:rPr lang="en-US" dirty="0"/>
                        <a:t>Quality Magazine</a:t>
                      </a:r>
                    </a:p>
                  </a:txBody>
                  <a:tcPr/>
                </a:tc>
                <a:extLst>
                  <a:ext uri="{0D108BD9-81ED-4DB2-BD59-A6C34878D82A}">
                    <a16:rowId xmlns:a16="http://schemas.microsoft.com/office/drawing/2014/main" val="4102948922"/>
                  </a:ext>
                </a:extLst>
              </a:tr>
              <a:tr h="467775">
                <a:tc>
                  <a:txBody>
                    <a:bodyPr/>
                    <a:lstStyle/>
                    <a:p>
                      <a:r>
                        <a:rPr lang="en-US" dirty="0"/>
                        <a:t>60-70</a:t>
                      </a:r>
                    </a:p>
                  </a:txBody>
                  <a:tcPr/>
                </a:tc>
                <a:tc>
                  <a:txBody>
                    <a:bodyPr/>
                    <a:lstStyle/>
                    <a:p>
                      <a:r>
                        <a:rPr lang="en-US" dirty="0"/>
                        <a:t>Standard</a:t>
                      </a:r>
                    </a:p>
                  </a:txBody>
                  <a:tcPr/>
                </a:tc>
                <a:tc>
                  <a:txBody>
                    <a:bodyPr/>
                    <a:lstStyle/>
                    <a:p>
                      <a:r>
                        <a:rPr lang="en-US" dirty="0"/>
                        <a:t>8</a:t>
                      </a:r>
                      <a:r>
                        <a:rPr lang="en-US" baseline="30000" dirty="0"/>
                        <a:t>th</a:t>
                      </a:r>
                      <a:r>
                        <a:rPr lang="en-US" dirty="0"/>
                        <a:t>-9</a:t>
                      </a:r>
                      <a:r>
                        <a:rPr lang="en-US" baseline="30000" dirty="0"/>
                        <a:t>th</a:t>
                      </a:r>
                      <a:r>
                        <a:rPr lang="en-US" dirty="0"/>
                        <a:t> grade</a:t>
                      </a:r>
                    </a:p>
                  </a:txBody>
                  <a:tcPr/>
                </a:tc>
                <a:tc>
                  <a:txBody>
                    <a:bodyPr/>
                    <a:lstStyle/>
                    <a:p>
                      <a:r>
                        <a:rPr lang="en-US" dirty="0"/>
                        <a:t>Good</a:t>
                      </a:r>
                      <a:r>
                        <a:rPr lang="en-US" baseline="0" dirty="0"/>
                        <a:t> article</a:t>
                      </a:r>
                      <a:endParaRPr lang="en-US" dirty="0"/>
                    </a:p>
                  </a:txBody>
                  <a:tcPr/>
                </a:tc>
                <a:extLst>
                  <a:ext uri="{0D108BD9-81ED-4DB2-BD59-A6C34878D82A}">
                    <a16:rowId xmlns:a16="http://schemas.microsoft.com/office/drawing/2014/main" val="2123883224"/>
                  </a:ext>
                </a:extLst>
              </a:tr>
              <a:tr h="467775">
                <a:tc>
                  <a:txBody>
                    <a:bodyPr/>
                    <a:lstStyle/>
                    <a:p>
                      <a:r>
                        <a:rPr lang="en-US" dirty="0"/>
                        <a:t>70-80</a:t>
                      </a:r>
                    </a:p>
                  </a:txBody>
                  <a:tcPr/>
                </a:tc>
                <a:tc>
                  <a:txBody>
                    <a:bodyPr/>
                    <a:lstStyle/>
                    <a:p>
                      <a:r>
                        <a:rPr lang="en-US" dirty="0"/>
                        <a:t>Fairly Easy</a:t>
                      </a:r>
                    </a:p>
                  </a:txBody>
                  <a:tcPr/>
                </a:tc>
                <a:tc>
                  <a:txBody>
                    <a:bodyPr/>
                    <a:lstStyle/>
                    <a:p>
                      <a:r>
                        <a:rPr lang="en-US" dirty="0"/>
                        <a:t>7</a:t>
                      </a:r>
                      <a:r>
                        <a:rPr lang="en-US" baseline="30000" dirty="0"/>
                        <a:t>th</a:t>
                      </a:r>
                      <a:r>
                        <a:rPr lang="en-US" dirty="0"/>
                        <a:t> grade</a:t>
                      </a:r>
                    </a:p>
                  </a:txBody>
                  <a:tcPr/>
                </a:tc>
                <a:tc>
                  <a:txBody>
                    <a:bodyPr/>
                    <a:lstStyle/>
                    <a:p>
                      <a:r>
                        <a:rPr lang="en-US" dirty="0"/>
                        <a:t>Science Fiction</a:t>
                      </a:r>
                    </a:p>
                  </a:txBody>
                  <a:tcPr/>
                </a:tc>
                <a:extLst>
                  <a:ext uri="{0D108BD9-81ED-4DB2-BD59-A6C34878D82A}">
                    <a16:rowId xmlns:a16="http://schemas.microsoft.com/office/drawing/2014/main" val="3650647152"/>
                  </a:ext>
                </a:extLst>
              </a:tr>
              <a:tr h="467775">
                <a:tc>
                  <a:txBody>
                    <a:bodyPr/>
                    <a:lstStyle/>
                    <a:p>
                      <a:r>
                        <a:rPr lang="en-US" dirty="0"/>
                        <a:t>80-90</a:t>
                      </a:r>
                    </a:p>
                  </a:txBody>
                  <a:tcPr/>
                </a:tc>
                <a:tc>
                  <a:txBody>
                    <a:bodyPr/>
                    <a:lstStyle/>
                    <a:p>
                      <a:r>
                        <a:rPr lang="en-US" dirty="0"/>
                        <a:t>Easy</a:t>
                      </a:r>
                    </a:p>
                  </a:txBody>
                  <a:tcPr/>
                </a:tc>
                <a:tc>
                  <a:txBody>
                    <a:bodyPr/>
                    <a:lstStyle/>
                    <a:p>
                      <a:r>
                        <a:rPr lang="en-US" dirty="0"/>
                        <a:t>6</a:t>
                      </a:r>
                      <a:r>
                        <a:rPr lang="en-US" baseline="30000" dirty="0"/>
                        <a:t>th</a:t>
                      </a:r>
                      <a:r>
                        <a:rPr lang="en-US" baseline="0" dirty="0"/>
                        <a:t> grade</a:t>
                      </a:r>
                      <a:endParaRPr lang="en-US" dirty="0"/>
                    </a:p>
                  </a:txBody>
                  <a:tcPr/>
                </a:tc>
                <a:tc>
                  <a:txBody>
                    <a:bodyPr/>
                    <a:lstStyle/>
                    <a:p>
                      <a:r>
                        <a:rPr lang="en-US" dirty="0"/>
                        <a:t>Pop Fiction</a:t>
                      </a:r>
                    </a:p>
                  </a:txBody>
                  <a:tcPr/>
                </a:tc>
                <a:extLst>
                  <a:ext uri="{0D108BD9-81ED-4DB2-BD59-A6C34878D82A}">
                    <a16:rowId xmlns:a16="http://schemas.microsoft.com/office/drawing/2014/main" val="466078537"/>
                  </a:ext>
                </a:extLst>
              </a:tr>
              <a:tr h="467775">
                <a:tc>
                  <a:txBody>
                    <a:bodyPr/>
                    <a:lstStyle/>
                    <a:p>
                      <a:r>
                        <a:rPr lang="en-US" dirty="0"/>
                        <a:t>90-100</a:t>
                      </a:r>
                    </a:p>
                  </a:txBody>
                  <a:tcPr/>
                </a:tc>
                <a:tc>
                  <a:txBody>
                    <a:bodyPr/>
                    <a:lstStyle/>
                    <a:p>
                      <a:r>
                        <a:rPr lang="en-US" dirty="0"/>
                        <a:t>Very Easy</a:t>
                      </a:r>
                    </a:p>
                  </a:txBody>
                  <a:tcPr/>
                </a:tc>
                <a:tc>
                  <a:txBody>
                    <a:bodyPr/>
                    <a:lstStyle/>
                    <a:p>
                      <a:r>
                        <a:rPr lang="en-US" dirty="0"/>
                        <a:t>5</a:t>
                      </a:r>
                      <a:r>
                        <a:rPr lang="en-US" baseline="30000" dirty="0"/>
                        <a:t>th</a:t>
                      </a:r>
                      <a:r>
                        <a:rPr lang="en-US" dirty="0"/>
                        <a:t> grade</a:t>
                      </a:r>
                    </a:p>
                  </a:txBody>
                  <a:tcPr/>
                </a:tc>
                <a:tc>
                  <a:txBody>
                    <a:bodyPr/>
                    <a:lstStyle/>
                    <a:p>
                      <a:r>
                        <a:rPr lang="en-US" dirty="0"/>
                        <a:t>Comic</a:t>
                      </a:r>
                      <a:r>
                        <a:rPr lang="en-US" baseline="0" dirty="0"/>
                        <a:t> Book</a:t>
                      </a:r>
                      <a:endParaRPr lang="en-US" dirty="0"/>
                    </a:p>
                  </a:txBody>
                  <a:tcPr/>
                </a:tc>
                <a:extLst>
                  <a:ext uri="{0D108BD9-81ED-4DB2-BD59-A6C34878D82A}">
                    <a16:rowId xmlns:a16="http://schemas.microsoft.com/office/drawing/2014/main" val="1232669572"/>
                  </a:ext>
                </a:extLst>
              </a:tr>
            </a:tbl>
          </a:graphicData>
        </a:graphic>
      </p:graphicFrame>
    </p:spTree>
    <p:extLst>
      <p:ext uri="{BB962C8B-B14F-4D97-AF65-F5344CB8AC3E}">
        <p14:creationId xmlns:p14="http://schemas.microsoft.com/office/powerpoint/2010/main" val="4160778762"/>
      </p:ext>
    </p:extLst>
  </p:cSld>
  <p:clrMapOvr>
    <a:masterClrMapping/>
  </p:clrMapOvr>
  <mc:AlternateContent xmlns:mc="http://schemas.openxmlformats.org/markup-compatibility/2006" xmlns:p14="http://schemas.microsoft.com/office/powerpoint/2010/main">
    <mc:Choice Requires="p14">
      <p:transition spd="slow" p14:dur="1750">
        <p:fade/>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Presidential Speeches Through History</a:t>
            </a:r>
          </a:p>
        </p:txBody>
      </p:sp>
      <p:pic>
        <p:nvPicPr>
          <p:cNvPr id="7" name="Content Placeholder 6"/>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460273" y="2629652"/>
            <a:ext cx="4937125" cy="3170153"/>
          </a:xfrm>
        </p:spPr>
      </p:pic>
      <p:sp>
        <p:nvSpPr>
          <p:cNvPr id="5" name="Slide Number Placeholder 4"/>
          <p:cNvSpPr>
            <a:spLocks noGrp="1"/>
          </p:cNvSpPr>
          <p:nvPr>
            <p:ph type="sldNum" sz="quarter" idx="12"/>
          </p:nvPr>
        </p:nvSpPr>
        <p:spPr/>
        <p:txBody>
          <a:bodyPr/>
          <a:lstStyle/>
          <a:p>
            <a:fld id="{6D22F896-40B5-4ADD-8801-0D06FADFA095}" type="slidenum">
              <a:rPr lang="en-US" smtClean="0"/>
              <a:t>31</a:t>
            </a:fld>
            <a:endParaRPr lang="en-US" dirty="0"/>
          </a:p>
        </p:txBody>
      </p:sp>
      <p:graphicFrame>
        <p:nvGraphicFramePr>
          <p:cNvPr id="9" name="Content Placeholder 5"/>
          <p:cNvGraphicFramePr>
            <a:graphicFrameLocks noGrp="1"/>
          </p:cNvGraphicFramePr>
          <p:nvPr>
            <p:ph sz="half" idx="1"/>
            <p:extLst>
              <p:ext uri="{D42A27DB-BD31-4B8C-83A1-F6EECF244321}">
                <p14:modId xmlns:p14="http://schemas.microsoft.com/office/powerpoint/2010/main" val="3920746757"/>
              </p:ext>
            </p:extLst>
          </p:nvPr>
        </p:nvGraphicFramePr>
        <p:xfrm>
          <a:off x="910612" y="1829341"/>
          <a:ext cx="5502632" cy="4317346"/>
        </p:xfrm>
        <a:graphic>
          <a:graphicData uri="http://schemas.openxmlformats.org/drawingml/2006/table">
            <a:tbl>
              <a:tblPr/>
              <a:tblGrid>
                <a:gridCol w="692563">
                  <a:extLst>
                    <a:ext uri="{9D8B030D-6E8A-4147-A177-3AD203B41FA5}">
                      <a16:colId xmlns:a16="http://schemas.microsoft.com/office/drawing/2014/main" val="1771105428"/>
                    </a:ext>
                  </a:extLst>
                </a:gridCol>
                <a:gridCol w="2028994">
                  <a:extLst>
                    <a:ext uri="{9D8B030D-6E8A-4147-A177-3AD203B41FA5}">
                      <a16:colId xmlns:a16="http://schemas.microsoft.com/office/drawing/2014/main" val="2858237682"/>
                    </a:ext>
                  </a:extLst>
                </a:gridCol>
                <a:gridCol w="1255271">
                  <a:extLst>
                    <a:ext uri="{9D8B030D-6E8A-4147-A177-3AD203B41FA5}">
                      <a16:colId xmlns:a16="http://schemas.microsoft.com/office/drawing/2014/main" val="3763114594"/>
                    </a:ext>
                  </a:extLst>
                </a:gridCol>
                <a:gridCol w="1525804">
                  <a:extLst>
                    <a:ext uri="{9D8B030D-6E8A-4147-A177-3AD203B41FA5}">
                      <a16:colId xmlns:a16="http://schemas.microsoft.com/office/drawing/2014/main" val="2565536240"/>
                    </a:ext>
                  </a:extLst>
                </a:gridCol>
              </a:tblGrid>
              <a:tr h="430587">
                <a:tc>
                  <a:txBody>
                    <a:bodyPr/>
                    <a:lstStyle/>
                    <a:p>
                      <a:pPr algn="ctr"/>
                      <a:r>
                        <a:rPr lang="en-US" sz="1600" b="1" dirty="0"/>
                        <a:t>Rank</a:t>
                      </a:r>
                      <a:endParaRPr lang="en-US" sz="1600" dirty="0"/>
                    </a:p>
                  </a:txBody>
                  <a:tcPr marL="4189" marR="4189" marT="4189" marB="4189" anchor="ctr">
                    <a:lnL>
                      <a:noFill/>
                    </a:lnL>
                    <a:lnR>
                      <a:noFill/>
                    </a:lnR>
                    <a:lnT>
                      <a:noFill/>
                    </a:lnT>
                    <a:lnB>
                      <a:noFill/>
                    </a:lnB>
                  </a:tcPr>
                </a:tc>
                <a:tc>
                  <a:txBody>
                    <a:bodyPr/>
                    <a:lstStyle/>
                    <a:p>
                      <a:pPr algn="ctr"/>
                      <a:r>
                        <a:rPr lang="en-US" sz="1600" b="1" dirty="0"/>
                        <a:t>President</a:t>
                      </a:r>
                      <a:endParaRPr lang="en-US" sz="1600" dirty="0"/>
                    </a:p>
                  </a:txBody>
                  <a:tcPr marL="4189" marR="4189" marT="4189" marB="4189" anchor="ctr">
                    <a:lnL>
                      <a:noFill/>
                    </a:lnL>
                    <a:lnR>
                      <a:noFill/>
                    </a:lnR>
                    <a:lnT>
                      <a:noFill/>
                    </a:lnT>
                    <a:lnB>
                      <a:noFill/>
                    </a:lnB>
                  </a:tcPr>
                </a:tc>
                <a:tc>
                  <a:txBody>
                    <a:bodyPr/>
                    <a:lstStyle/>
                    <a:p>
                      <a:pPr algn="ctr"/>
                      <a:r>
                        <a:rPr lang="en-US" sz="1600" b="1" dirty="0"/>
                        <a:t>Words per sentence</a:t>
                      </a:r>
                      <a:endParaRPr lang="en-US" sz="1600" dirty="0"/>
                    </a:p>
                  </a:txBody>
                  <a:tcPr marL="4189" marR="4189" marT="4189" marB="4189" anchor="ctr">
                    <a:lnL>
                      <a:noFill/>
                    </a:lnL>
                    <a:lnR>
                      <a:noFill/>
                    </a:lnR>
                    <a:lnT>
                      <a:noFill/>
                    </a:lnT>
                    <a:lnB>
                      <a:noFill/>
                    </a:lnB>
                  </a:tcPr>
                </a:tc>
                <a:tc>
                  <a:txBody>
                    <a:bodyPr/>
                    <a:lstStyle/>
                    <a:p>
                      <a:pPr algn="ctr"/>
                      <a:r>
                        <a:rPr lang="en-US" sz="1600" b="1" dirty="0"/>
                        <a:t>Flesch-Kincaid Grade Level</a:t>
                      </a:r>
                      <a:endParaRPr lang="en-US" sz="1600" dirty="0"/>
                    </a:p>
                  </a:txBody>
                  <a:tcPr marL="4189" marR="4189" marT="4189" marB="4189" anchor="ctr">
                    <a:lnL>
                      <a:noFill/>
                    </a:lnL>
                    <a:lnR>
                      <a:noFill/>
                    </a:lnR>
                    <a:lnT>
                      <a:noFill/>
                    </a:lnT>
                    <a:lnB>
                      <a:noFill/>
                    </a:lnB>
                  </a:tcPr>
                </a:tc>
                <a:extLst>
                  <a:ext uri="{0D108BD9-81ED-4DB2-BD59-A6C34878D82A}">
                    <a16:rowId xmlns:a16="http://schemas.microsoft.com/office/drawing/2014/main" val="2683323672"/>
                  </a:ext>
                </a:extLst>
              </a:tr>
              <a:tr h="325035">
                <a:tc>
                  <a:txBody>
                    <a:bodyPr/>
                    <a:lstStyle/>
                    <a:p>
                      <a:pPr algn="ctr"/>
                      <a:r>
                        <a:rPr lang="en-US" sz="1600"/>
                        <a:t>1</a:t>
                      </a:r>
                    </a:p>
                  </a:txBody>
                  <a:tcPr marL="4189" marR="4189" marT="4189" marB="4189" anchor="ctr">
                    <a:lnL>
                      <a:noFill/>
                    </a:lnL>
                    <a:lnR>
                      <a:noFill/>
                    </a:lnR>
                    <a:lnT>
                      <a:noFill/>
                    </a:lnT>
                    <a:lnB>
                      <a:noFill/>
                    </a:lnB>
                  </a:tcPr>
                </a:tc>
                <a:tc>
                  <a:txBody>
                    <a:bodyPr/>
                    <a:lstStyle/>
                    <a:p>
                      <a:pPr algn="ctr"/>
                      <a:r>
                        <a:rPr lang="en-US" sz="1600" dirty="0"/>
                        <a:t>John Kennedy</a:t>
                      </a:r>
                    </a:p>
                  </a:txBody>
                  <a:tcPr marL="4189" marR="4189" marT="4189" marB="4189" anchor="ctr">
                    <a:lnL>
                      <a:noFill/>
                    </a:lnL>
                    <a:lnR>
                      <a:noFill/>
                    </a:lnR>
                    <a:lnT>
                      <a:noFill/>
                    </a:lnT>
                    <a:lnB>
                      <a:noFill/>
                    </a:lnB>
                  </a:tcPr>
                </a:tc>
                <a:tc>
                  <a:txBody>
                    <a:bodyPr/>
                    <a:lstStyle/>
                    <a:p>
                      <a:pPr algn="ctr"/>
                      <a:r>
                        <a:rPr lang="en-US" sz="1600" dirty="0"/>
                        <a:t>24.4</a:t>
                      </a:r>
                    </a:p>
                  </a:txBody>
                  <a:tcPr marL="4189" marR="4189" marT="4189" marB="4189" anchor="ctr">
                    <a:lnL>
                      <a:noFill/>
                    </a:lnL>
                    <a:lnR>
                      <a:noFill/>
                    </a:lnR>
                    <a:lnT>
                      <a:noFill/>
                    </a:lnT>
                    <a:lnB>
                      <a:noFill/>
                    </a:lnB>
                  </a:tcPr>
                </a:tc>
                <a:tc>
                  <a:txBody>
                    <a:bodyPr/>
                    <a:lstStyle/>
                    <a:p>
                      <a:pPr algn="ctr"/>
                      <a:r>
                        <a:rPr lang="en-US" sz="1600"/>
                        <a:t>13.2</a:t>
                      </a:r>
                    </a:p>
                  </a:txBody>
                  <a:tcPr marL="4189" marR="4189" marT="4189" marB="4189" anchor="ctr">
                    <a:lnL>
                      <a:noFill/>
                    </a:lnL>
                    <a:lnR>
                      <a:noFill/>
                    </a:lnR>
                    <a:lnT>
                      <a:noFill/>
                    </a:lnT>
                    <a:lnB>
                      <a:noFill/>
                    </a:lnB>
                  </a:tcPr>
                </a:tc>
                <a:extLst>
                  <a:ext uri="{0D108BD9-81ED-4DB2-BD59-A6C34878D82A}">
                    <a16:rowId xmlns:a16="http://schemas.microsoft.com/office/drawing/2014/main" val="1428420693"/>
                  </a:ext>
                </a:extLst>
              </a:tr>
              <a:tr h="325035">
                <a:tc>
                  <a:txBody>
                    <a:bodyPr/>
                    <a:lstStyle/>
                    <a:p>
                      <a:pPr algn="ctr"/>
                      <a:r>
                        <a:rPr lang="en-US" sz="1600"/>
                        <a:t>2</a:t>
                      </a:r>
                    </a:p>
                  </a:txBody>
                  <a:tcPr marL="4189" marR="4189" marT="4189" marB="4189" anchor="ctr">
                    <a:lnL>
                      <a:noFill/>
                    </a:lnL>
                    <a:lnR>
                      <a:noFill/>
                    </a:lnR>
                    <a:lnT>
                      <a:noFill/>
                    </a:lnT>
                    <a:lnB>
                      <a:noFill/>
                    </a:lnB>
                  </a:tcPr>
                </a:tc>
                <a:tc>
                  <a:txBody>
                    <a:bodyPr/>
                    <a:lstStyle/>
                    <a:p>
                      <a:pPr algn="ctr"/>
                      <a:r>
                        <a:rPr lang="en-US" sz="1600"/>
                        <a:t>Dwight Eisenhower</a:t>
                      </a:r>
                    </a:p>
                  </a:txBody>
                  <a:tcPr marL="4189" marR="4189" marT="4189" marB="4189" anchor="ctr">
                    <a:lnL>
                      <a:noFill/>
                    </a:lnL>
                    <a:lnR>
                      <a:noFill/>
                    </a:lnR>
                    <a:lnT>
                      <a:noFill/>
                    </a:lnT>
                    <a:lnB>
                      <a:noFill/>
                    </a:lnB>
                  </a:tcPr>
                </a:tc>
                <a:tc>
                  <a:txBody>
                    <a:bodyPr/>
                    <a:lstStyle/>
                    <a:p>
                      <a:pPr algn="ctr"/>
                      <a:r>
                        <a:rPr lang="en-US" sz="1600"/>
                        <a:t>20.9</a:t>
                      </a:r>
                    </a:p>
                  </a:txBody>
                  <a:tcPr marL="4189" marR="4189" marT="4189" marB="4189" anchor="ctr">
                    <a:lnL>
                      <a:noFill/>
                    </a:lnL>
                    <a:lnR>
                      <a:noFill/>
                    </a:lnR>
                    <a:lnT>
                      <a:noFill/>
                    </a:lnT>
                    <a:lnB>
                      <a:noFill/>
                    </a:lnB>
                  </a:tcPr>
                </a:tc>
                <a:tc>
                  <a:txBody>
                    <a:bodyPr/>
                    <a:lstStyle/>
                    <a:p>
                      <a:pPr algn="ctr"/>
                      <a:r>
                        <a:rPr lang="en-US" sz="1600"/>
                        <a:t>12.8</a:t>
                      </a:r>
                    </a:p>
                  </a:txBody>
                  <a:tcPr marL="4189" marR="4189" marT="4189" marB="4189" anchor="ctr">
                    <a:lnL>
                      <a:noFill/>
                    </a:lnL>
                    <a:lnR>
                      <a:noFill/>
                    </a:lnR>
                    <a:lnT>
                      <a:noFill/>
                    </a:lnT>
                    <a:lnB>
                      <a:noFill/>
                    </a:lnB>
                  </a:tcPr>
                </a:tc>
                <a:extLst>
                  <a:ext uri="{0D108BD9-81ED-4DB2-BD59-A6C34878D82A}">
                    <a16:rowId xmlns:a16="http://schemas.microsoft.com/office/drawing/2014/main" val="1174315053"/>
                  </a:ext>
                </a:extLst>
              </a:tr>
              <a:tr h="430587">
                <a:tc>
                  <a:txBody>
                    <a:bodyPr/>
                    <a:lstStyle/>
                    <a:p>
                      <a:pPr algn="ctr"/>
                      <a:r>
                        <a:rPr lang="en-US" sz="1600"/>
                        <a:t>3</a:t>
                      </a:r>
                    </a:p>
                  </a:txBody>
                  <a:tcPr marL="4189" marR="4189" marT="4189" marB="4189" anchor="ctr">
                    <a:lnL>
                      <a:noFill/>
                    </a:lnL>
                    <a:lnR>
                      <a:noFill/>
                    </a:lnR>
                    <a:lnT>
                      <a:noFill/>
                    </a:lnT>
                    <a:lnB>
                      <a:noFill/>
                    </a:lnB>
                  </a:tcPr>
                </a:tc>
                <a:tc>
                  <a:txBody>
                    <a:bodyPr/>
                    <a:lstStyle/>
                    <a:p>
                      <a:pPr algn="ctr"/>
                      <a:r>
                        <a:rPr lang="en-US" sz="1600" dirty="0"/>
                        <a:t>Franklin Roosevelt</a:t>
                      </a:r>
                    </a:p>
                  </a:txBody>
                  <a:tcPr marL="4189" marR="4189" marT="4189" marB="4189" anchor="ctr">
                    <a:lnL>
                      <a:noFill/>
                    </a:lnL>
                    <a:lnR>
                      <a:noFill/>
                    </a:lnR>
                    <a:lnT>
                      <a:noFill/>
                    </a:lnT>
                    <a:lnB>
                      <a:noFill/>
                    </a:lnB>
                  </a:tcPr>
                </a:tc>
                <a:tc>
                  <a:txBody>
                    <a:bodyPr/>
                    <a:lstStyle/>
                    <a:p>
                      <a:pPr algn="ctr"/>
                      <a:r>
                        <a:rPr lang="en-US" sz="1600"/>
                        <a:t>24.4</a:t>
                      </a:r>
                    </a:p>
                  </a:txBody>
                  <a:tcPr marL="4189" marR="4189" marT="4189" marB="4189" anchor="ctr">
                    <a:lnL>
                      <a:noFill/>
                    </a:lnL>
                    <a:lnR>
                      <a:noFill/>
                    </a:lnR>
                    <a:lnT>
                      <a:noFill/>
                    </a:lnT>
                    <a:lnB>
                      <a:noFill/>
                    </a:lnB>
                  </a:tcPr>
                </a:tc>
                <a:tc>
                  <a:txBody>
                    <a:bodyPr/>
                    <a:lstStyle/>
                    <a:p>
                      <a:pPr algn="ctr"/>
                      <a:r>
                        <a:rPr lang="en-US" sz="1600"/>
                        <a:t>12.5</a:t>
                      </a:r>
                    </a:p>
                  </a:txBody>
                  <a:tcPr marL="4189" marR="4189" marT="4189" marB="4189" anchor="ctr">
                    <a:lnL>
                      <a:noFill/>
                    </a:lnL>
                    <a:lnR>
                      <a:noFill/>
                    </a:lnR>
                    <a:lnT>
                      <a:noFill/>
                    </a:lnT>
                    <a:lnB>
                      <a:noFill/>
                    </a:lnB>
                  </a:tcPr>
                </a:tc>
                <a:extLst>
                  <a:ext uri="{0D108BD9-81ED-4DB2-BD59-A6C34878D82A}">
                    <a16:rowId xmlns:a16="http://schemas.microsoft.com/office/drawing/2014/main" val="3977348506"/>
                  </a:ext>
                </a:extLst>
              </a:tr>
              <a:tr h="219482">
                <a:tc>
                  <a:txBody>
                    <a:bodyPr/>
                    <a:lstStyle/>
                    <a:p>
                      <a:pPr algn="ctr"/>
                      <a:r>
                        <a:rPr lang="en-US" sz="1600"/>
                        <a:t>4</a:t>
                      </a:r>
                    </a:p>
                  </a:txBody>
                  <a:tcPr marL="4189" marR="4189" marT="4189" marB="4189" anchor="ctr">
                    <a:lnL>
                      <a:noFill/>
                    </a:lnL>
                    <a:lnR>
                      <a:noFill/>
                    </a:lnR>
                    <a:lnT>
                      <a:noFill/>
                    </a:lnT>
                    <a:lnB>
                      <a:noFill/>
                    </a:lnB>
                  </a:tcPr>
                </a:tc>
                <a:tc>
                  <a:txBody>
                    <a:bodyPr/>
                    <a:lstStyle/>
                    <a:p>
                      <a:pPr algn="ctr"/>
                      <a:r>
                        <a:rPr lang="en-US" sz="1600" dirty="0"/>
                        <a:t>Richard Nixon</a:t>
                      </a:r>
                    </a:p>
                  </a:txBody>
                  <a:tcPr marL="4189" marR="4189" marT="4189" marB="4189" anchor="ctr">
                    <a:lnL>
                      <a:noFill/>
                    </a:lnL>
                    <a:lnR>
                      <a:noFill/>
                    </a:lnR>
                    <a:lnT>
                      <a:noFill/>
                    </a:lnT>
                    <a:lnB>
                      <a:noFill/>
                    </a:lnB>
                  </a:tcPr>
                </a:tc>
                <a:tc>
                  <a:txBody>
                    <a:bodyPr/>
                    <a:lstStyle/>
                    <a:p>
                      <a:pPr algn="ctr"/>
                      <a:r>
                        <a:rPr lang="en-US" sz="1600"/>
                        <a:t>23.5</a:t>
                      </a:r>
                    </a:p>
                  </a:txBody>
                  <a:tcPr marL="4189" marR="4189" marT="4189" marB="4189" anchor="ctr">
                    <a:lnL>
                      <a:noFill/>
                    </a:lnL>
                    <a:lnR>
                      <a:noFill/>
                    </a:lnR>
                    <a:lnT>
                      <a:noFill/>
                    </a:lnT>
                    <a:lnB>
                      <a:noFill/>
                    </a:lnB>
                  </a:tcPr>
                </a:tc>
                <a:tc>
                  <a:txBody>
                    <a:bodyPr/>
                    <a:lstStyle/>
                    <a:p>
                      <a:pPr algn="ctr"/>
                      <a:r>
                        <a:rPr lang="en-US" sz="1600" dirty="0"/>
                        <a:t>11.6</a:t>
                      </a:r>
                    </a:p>
                  </a:txBody>
                  <a:tcPr marL="4189" marR="4189" marT="4189" marB="4189" anchor="ctr">
                    <a:lnL>
                      <a:noFill/>
                    </a:lnL>
                    <a:lnR>
                      <a:noFill/>
                    </a:lnR>
                    <a:lnT>
                      <a:noFill/>
                    </a:lnT>
                    <a:lnB>
                      <a:noFill/>
                    </a:lnB>
                  </a:tcPr>
                </a:tc>
                <a:extLst>
                  <a:ext uri="{0D108BD9-81ED-4DB2-BD59-A6C34878D82A}">
                    <a16:rowId xmlns:a16="http://schemas.microsoft.com/office/drawing/2014/main" val="1588836678"/>
                  </a:ext>
                </a:extLst>
              </a:tr>
              <a:tr h="219482">
                <a:tc>
                  <a:txBody>
                    <a:bodyPr/>
                    <a:lstStyle/>
                    <a:p>
                      <a:pPr algn="ctr"/>
                      <a:r>
                        <a:rPr lang="en-US" sz="1600"/>
                        <a:t>5</a:t>
                      </a:r>
                    </a:p>
                  </a:txBody>
                  <a:tcPr marL="4189" marR="4189" marT="4189" marB="4189" anchor="ctr">
                    <a:lnL>
                      <a:noFill/>
                    </a:lnL>
                    <a:lnR>
                      <a:noFill/>
                    </a:lnR>
                    <a:lnT>
                      <a:noFill/>
                    </a:lnT>
                    <a:lnB>
                      <a:noFill/>
                    </a:lnB>
                  </a:tcPr>
                </a:tc>
                <a:tc>
                  <a:txBody>
                    <a:bodyPr/>
                    <a:lstStyle/>
                    <a:p>
                      <a:pPr algn="ctr"/>
                      <a:r>
                        <a:rPr lang="en-US" sz="1600"/>
                        <a:t>Gerald Ford</a:t>
                      </a:r>
                    </a:p>
                  </a:txBody>
                  <a:tcPr marL="4189" marR="4189" marT="4189" marB="4189" anchor="ctr">
                    <a:lnL>
                      <a:noFill/>
                    </a:lnL>
                    <a:lnR>
                      <a:noFill/>
                    </a:lnR>
                    <a:lnT>
                      <a:noFill/>
                    </a:lnT>
                    <a:lnB>
                      <a:noFill/>
                    </a:lnB>
                  </a:tcPr>
                </a:tc>
                <a:tc>
                  <a:txBody>
                    <a:bodyPr/>
                    <a:lstStyle/>
                    <a:p>
                      <a:pPr algn="ctr"/>
                      <a:r>
                        <a:rPr lang="en-US" sz="1600" dirty="0"/>
                        <a:t>19.3</a:t>
                      </a:r>
                    </a:p>
                  </a:txBody>
                  <a:tcPr marL="4189" marR="4189" marT="4189" marB="4189" anchor="ctr">
                    <a:lnL>
                      <a:noFill/>
                    </a:lnL>
                    <a:lnR>
                      <a:noFill/>
                    </a:lnR>
                    <a:lnT>
                      <a:noFill/>
                    </a:lnT>
                    <a:lnB>
                      <a:noFill/>
                    </a:lnB>
                  </a:tcPr>
                </a:tc>
                <a:tc>
                  <a:txBody>
                    <a:bodyPr/>
                    <a:lstStyle/>
                    <a:p>
                      <a:pPr algn="ctr"/>
                      <a:r>
                        <a:rPr lang="en-US" sz="1600" dirty="0"/>
                        <a:t>11.2</a:t>
                      </a:r>
                    </a:p>
                  </a:txBody>
                  <a:tcPr marL="4189" marR="4189" marT="4189" marB="4189" anchor="ctr">
                    <a:lnL>
                      <a:noFill/>
                    </a:lnL>
                    <a:lnR>
                      <a:noFill/>
                    </a:lnR>
                    <a:lnT>
                      <a:noFill/>
                    </a:lnT>
                    <a:lnB>
                      <a:noFill/>
                    </a:lnB>
                  </a:tcPr>
                </a:tc>
                <a:extLst>
                  <a:ext uri="{0D108BD9-81ED-4DB2-BD59-A6C34878D82A}">
                    <a16:rowId xmlns:a16="http://schemas.microsoft.com/office/drawing/2014/main" val="124126162"/>
                  </a:ext>
                </a:extLst>
              </a:tr>
              <a:tr h="219482">
                <a:tc>
                  <a:txBody>
                    <a:bodyPr/>
                    <a:lstStyle/>
                    <a:p>
                      <a:pPr algn="ctr"/>
                      <a:r>
                        <a:rPr lang="en-US" sz="1600"/>
                        <a:t>6</a:t>
                      </a:r>
                    </a:p>
                  </a:txBody>
                  <a:tcPr marL="4189" marR="4189" marT="4189" marB="4189" anchor="ctr">
                    <a:lnL>
                      <a:noFill/>
                    </a:lnL>
                    <a:lnR>
                      <a:noFill/>
                    </a:lnR>
                    <a:lnT>
                      <a:noFill/>
                    </a:lnT>
                    <a:lnB>
                      <a:noFill/>
                    </a:lnB>
                  </a:tcPr>
                </a:tc>
                <a:tc>
                  <a:txBody>
                    <a:bodyPr/>
                    <a:lstStyle/>
                    <a:p>
                      <a:pPr algn="ctr"/>
                      <a:r>
                        <a:rPr lang="en-US" sz="1600" dirty="0"/>
                        <a:t>Jimmy Carter</a:t>
                      </a:r>
                    </a:p>
                  </a:txBody>
                  <a:tcPr marL="4189" marR="4189" marT="4189" marB="4189" anchor="ctr">
                    <a:lnL>
                      <a:noFill/>
                    </a:lnL>
                    <a:lnR>
                      <a:noFill/>
                    </a:lnR>
                    <a:lnT>
                      <a:noFill/>
                    </a:lnT>
                    <a:lnB>
                      <a:noFill/>
                    </a:lnB>
                  </a:tcPr>
                </a:tc>
                <a:tc>
                  <a:txBody>
                    <a:bodyPr/>
                    <a:lstStyle/>
                    <a:p>
                      <a:pPr algn="ctr"/>
                      <a:r>
                        <a:rPr lang="en-US" sz="1600"/>
                        <a:t>19.7</a:t>
                      </a:r>
                    </a:p>
                  </a:txBody>
                  <a:tcPr marL="4189" marR="4189" marT="4189" marB="4189" anchor="ctr">
                    <a:lnL>
                      <a:noFill/>
                    </a:lnL>
                    <a:lnR>
                      <a:noFill/>
                    </a:lnR>
                    <a:lnT>
                      <a:noFill/>
                    </a:lnT>
                    <a:lnB>
                      <a:noFill/>
                    </a:lnB>
                  </a:tcPr>
                </a:tc>
                <a:tc>
                  <a:txBody>
                    <a:bodyPr/>
                    <a:lstStyle/>
                    <a:p>
                      <a:pPr algn="ctr"/>
                      <a:r>
                        <a:rPr lang="en-US" sz="1600" dirty="0"/>
                        <a:t>10.8</a:t>
                      </a:r>
                    </a:p>
                  </a:txBody>
                  <a:tcPr marL="4189" marR="4189" marT="4189" marB="4189" anchor="ctr">
                    <a:lnL>
                      <a:noFill/>
                    </a:lnL>
                    <a:lnR>
                      <a:noFill/>
                    </a:lnR>
                    <a:lnT>
                      <a:noFill/>
                    </a:lnT>
                    <a:lnB>
                      <a:noFill/>
                    </a:lnB>
                  </a:tcPr>
                </a:tc>
                <a:extLst>
                  <a:ext uri="{0D108BD9-81ED-4DB2-BD59-A6C34878D82A}">
                    <a16:rowId xmlns:a16="http://schemas.microsoft.com/office/drawing/2014/main" val="3127010168"/>
                  </a:ext>
                </a:extLst>
              </a:tr>
              <a:tr h="219482">
                <a:tc>
                  <a:txBody>
                    <a:bodyPr/>
                    <a:lstStyle/>
                    <a:p>
                      <a:pPr algn="ctr"/>
                      <a:r>
                        <a:rPr lang="en-US" sz="1600"/>
                        <a:t>7</a:t>
                      </a:r>
                    </a:p>
                  </a:txBody>
                  <a:tcPr marL="4189" marR="4189" marT="4189" marB="4189" anchor="ctr">
                    <a:lnL>
                      <a:noFill/>
                    </a:lnL>
                    <a:lnR>
                      <a:noFill/>
                    </a:lnR>
                    <a:lnT>
                      <a:noFill/>
                    </a:lnT>
                    <a:lnB>
                      <a:noFill/>
                    </a:lnB>
                  </a:tcPr>
                </a:tc>
                <a:tc>
                  <a:txBody>
                    <a:bodyPr/>
                    <a:lstStyle/>
                    <a:p>
                      <a:pPr algn="ctr"/>
                      <a:r>
                        <a:rPr lang="en-US" sz="1600"/>
                        <a:t>Harry Truman</a:t>
                      </a:r>
                    </a:p>
                  </a:txBody>
                  <a:tcPr marL="4189" marR="4189" marT="4189" marB="4189" anchor="ctr">
                    <a:lnL>
                      <a:noFill/>
                    </a:lnL>
                    <a:lnR>
                      <a:noFill/>
                    </a:lnR>
                    <a:lnT>
                      <a:noFill/>
                    </a:lnT>
                    <a:lnB>
                      <a:noFill/>
                    </a:lnB>
                  </a:tcPr>
                </a:tc>
                <a:tc>
                  <a:txBody>
                    <a:bodyPr/>
                    <a:lstStyle/>
                    <a:p>
                      <a:pPr algn="ctr"/>
                      <a:r>
                        <a:rPr lang="en-US" sz="1600"/>
                        <a:t>19.0</a:t>
                      </a:r>
                    </a:p>
                  </a:txBody>
                  <a:tcPr marL="4189" marR="4189" marT="4189" marB="4189" anchor="ctr">
                    <a:lnL>
                      <a:noFill/>
                    </a:lnL>
                    <a:lnR>
                      <a:noFill/>
                    </a:lnR>
                    <a:lnT>
                      <a:noFill/>
                    </a:lnT>
                    <a:lnB>
                      <a:noFill/>
                    </a:lnB>
                  </a:tcPr>
                </a:tc>
                <a:tc>
                  <a:txBody>
                    <a:bodyPr/>
                    <a:lstStyle/>
                    <a:p>
                      <a:pPr algn="ctr"/>
                      <a:r>
                        <a:rPr lang="en-US" sz="1600"/>
                        <a:t>10.6</a:t>
                      </a:r>
                    </a:p>
                  </a:txBody>
                  <a:tcPr marL="4189" marR="4189" marT="4189" marB="4189" anchor="ctr">
                    <a:lnL>
                      <a:noFill/>
                    </a:lnL>
                    <a:lnR>
                      <a:noFill/>
                    </a:lnR>
                    <a:lnT>
                      <a:noFill/>
                    </a:lnT>
                    <a:lnB>
                      <a:noFill/>
                    </a:lnB>
                  </a:tcPr>
                </a:tc>
                <a:extLst>
                  <a:ext uri="{0D108BD9-81ED-4DB2-BD59-A6C34878D82A}">
                    <a16:rowId xmlns:a16="http://schemas.microsoft.com/office/drawing/2014/main" val="2007359039"/>
                  </a:ext>
                </a:extLst>
              </a:tr>
              <a:tr h="325035">
                <a:tc>
                  <a:txBody>
                    <a:bodyPr/>
                    <a:lstStyle/>
                    <a:p>
                      <a:pPr algn="ctr"/>
                      <a:r>
                        <a:rPr lang="en-US" sz="1600"/>
                        <a:t>8</a:t>
                      </a:r>
                    </a:p>
                  </a:txBody>
                  <a:tcPr marL="4189" marR="4189" marT="4189" marB="4189" anchor="ctr">
                    <a:lnL>
                      <a:noFill/>
                    </a:lnL>
                    <a:lnR>
                      <a:noFill/>
                    </a:lnR>
                    <a:lnT>
                      <a:noFill/>
                    </a:lnT>
                    <a:lnB>
                      <a:noFill/>
                    </a:lnB>
                  </a:tcPr>
                </a:tc>
                <a:tc>
                  <a:txBody>
                    <a:bodyPr/>
                    <a:lstStyle/>
                    <a:p>
                      <a:pPr algn="ctr"/>
                      <a:r>
                        <a:rPr lang="en-US" sz="1600"/>
                        <a:t>Lyndon Johnson</a:t>
                      </a:r>
                    </a:p>
                  </a:txBody>
                  <a:tcPr marL="4189" marR="4189" marT="4189" marB="4189" anchor="ctr">
                    <a:lnL>
                      <a:noFill/>
                    </a:lnL>
                    <a:lnR>
                      <a:noFill/>
                    </a:lnR>
                    <a:lnT>
                      <a:noFill/>
                    </a:lnT>
                    <a:lnB>
                      <a:noFill/>
                    </a:lnB>
                  </a:tcPr>
                </a:tc>
                <a:tc>
                  <a:txBody>
                    <a:bodyPr/>
                    <a:lstStyle/>
                    <a:p>
                      <a:pPr algn="ctr"/>
                      <a:r>
                        <a:rPr lang="en-US" sz="1600"/>
                        <a:t>20.3</a:t>
                      </a:r>
                    </a:p>
                  </a:txBody>
                  <a:tcPr marL="4189" marR="4189" marT="4189" marB="4189" anchor="ctr">
                    <a:lnL>
                      <a:noFill/>
                    </a:lnL>
                    <a:lnR>
                      <a:noFill/>
                    </a:lnR>
                    <a:lnT>
                      <a:noFill/>
                    </a:lnT>
                    <a:lnB>
                      <a:noFill/>
                    </a:lnB>
                  </a:tcPr>
                </a:tc>
                <a:tc>
                  <a:txBody>
                    <a:bodyPr/>
                    <a:lstStyle/>
                    <a:p>
                      <a:pPr algn="ctr"/>
                      <a:r>
                        <a:rPr lang="en-US" sz="1600"/>
                        <a:t>10.4</a:t>
                      </a:r>
                    </a:p>
                  </a:txBody>
                  <a:tcPr marL="4189" marR="4189" marT="4189" marB="4189" anchor="ctr">
                    <a:lnL>
                      <a:noFill/>
                    </a:lnL>
                    <a:lnR>
                      <a:noFill/>
                    </a:lnR>
                    <a:lnT>
                      <a:noFill/>
                    </a:lnT>
                    <a:lnB>
                      <a:noFill/>
                    </a:lnB>
                  </a:tcPr>
                </a:tc>
                <a:extLst>
                  <a:ext uri="{0D108BD9-81ED-4DB2-BD59-A6C34878D82A}">
                    <a16:rowId xmlns:a16="http://schemas.microsoft.com/office/drawing/2014/main" val="802346309"/>
                  </a:ext>
                </a:extLst>
              </a:tr>
              <a:tr h="325035">
                <a:tc>
                  <a:txBody>
                    <a:bodyPr/>
                    <a:lstStyle/>
                    <a:p>
                      <a:pPr algn="ctr"/>
                      <a:r>
                        <a:rPr lang="en-US" sz="1600"/>
                        <a:t>8</a:t>
                      </a:r>
                    </a:p>
                  </a:txBody>
                  <a:tcPr marL="4189" marR="4189" marT="4189" marB="4189" anchor="ctr">
                    <a:lnL>
                      <a:noFill/>
                    </a:lnL>
                    <a:lnR>
                      <a:noFill/>
                    </a:lnR>
                    <a:lnT>
                      <a:noFill/>
                    </a:lnT>
                    <a:lnB>
                      <a:noFill/>
                    </a:lnB>
                  </a:tcPr>
                </a:tc>
                <a:tc>
                  <a:txBody>
                    <a:bodyPr/>
                    <a:lstStyle/>
                    <a:p>
                      <a:pPr algn="ctr"/>
                      <a:r>
                        <a:rPr lang="en-US" sz="1600"/>
                        <a:t>George W. Bush</a:t>
                      </a:r>
                    </a:p>
                  </a:txBody>
                  <a:tcPr marL="4189" marR="4189" marT="4189" marB="4189" anchor="ctr">
                    <a:lnL>
                      <a:noFill/>
                    </a:lnL>
                    <a:lnR>
                      <a:noFill/>
                    </a:lnR>
                    <a:lnT>
                      <a:noFill/>
                    </a:lnT>
                    <a:lnB>
                      <a:noFill/>
                    </a:lnB>
                  </a:tcPr>
                </a:tc>
                <a:tc>
                  <a:txBody>
                    <a:bodyPr/>
                    <a:lstStyle/>
                    <a:p>
                      <a:pPr algn="ctr"/>
                      <a:r>
                        <a:rPr lang="en-US" sz="1600"/>
                        <a:t>19.0</a:t>
                      </a:r>
                    </a:p>
                  </a:txBody>
                  <a:tcPr marL="4189" marR="4189" marT="4189" marB="4189" anchor="ctr">
                    <a:lnL>
                      <a:noFill/>
                    </a:lnL>
                    <a:lnR>
                      <a:noFill/>
                    </a:lnR>
                    <a:lnT>
                      <a:noFill/>
                    </a:lnT>
                    <a:lnB>
                      <a:noFill/>
                    </a:lnB>
                  </a:tcPr>
                </a:tc>
                <a:tc>
                  <a:txBody>
                    <a:bodyPr/>
                    <a:lstStyle/>
                    <a:p>
                      <a:pPr algn="ctr"/>
                      <a:r>
                        <a:rPr lang="en-US" sz="1600"/>
                        <a:t>10.4</a:t>
                      </a:r>
                    </a:p>
                  </a:txBody>
                  <a:tcPr marL="4189" marR="4189" marT="4189" marB="4189" anchor="ctr">
                    <a:lnL>
                      <a:noFill/>
                    </a:lnL>
                    <a:lnR>
                      <a:noFill/>
                    </a:lnR>
                    <a:lnT>
                      <a:noFill/>
                    </a:lnT>
                    <a:lnB>
                      <a:noFill/>
                    </a:lnB>
                  </a:tcPr>
                </a:tc>
                <a:extLst>
                  <a:ext uri="{0D108BD9-81ED-4DB2-BD59-A6C34878D82A}">
                    <a16:rowId xmlns:a16="http://schemas.microsoft.com/office/drawing/2014/main" val="3116982656"/>
                  </a:ext>
                </a:extLst>
              </a:tr>
              <a:tr h="219482">
                <a:tc>
                  <a:txBody>
                    <a:bodyPr/>
                    <a:lstStyle/>
                    <a:p>
                      <a:pPr algn="ctr"/>
                      <a:r>
                        <a:rPr lang="en-US" sz="1600"/>
                        <a:t>10</a:t>
                      </a:r>
                    </a:p>
                  </a:txBody>
                  <a:tcPr marL="4189" marR="4189" marT="4189" marB="4189" anchor="ctr">
                    <a:lnL>
                      <a:noFill/>
                    </a:lnL>
                    <a:lnR>
                      <a:noFill/>
                    </a:lnR>
                    <a:lnT>
                      <a:noFill/>
                    </a:lnT>
                    <a:lnB>
                      <a:noFill/>
                    </a:lnB>
                  </a:tcPr>
                </a:tc>
                <a:tc>
                  <a:txBody>
                    <a:bodyPr/>
                    <a:lstStyle/>
                    <a:p>
                      <a:pPr algn="ctr"/>
                      <a:r>
                        <a:rPr lang="en-US" sz="1600"/>
                        <a:t>Ronald Reagan</a:t>
                      </a:r>
                    </a:p>
                  </a:txBody>
                  <a:tcPr marL="4189" marR="4189" marT="4189" marB="4189" anchor="ctr">
                    <a:lnL>
                      <a:noFill/>
                    </a:lnL>
                    <a:lnR>
                      <a:noFill/>
                    </a:lnR>
                    <a:lnT>
                      <a:noFill/>
                    </a:lnT>
                    <a:lnB>
                      <a:noFill/>
                    </a:lnB>
                  </a:tcPr>
                </a:tc>
                <a:tc>
                  <a:txBody>
                    <a:bodyPr/>
                    <a:lstStyle/>
                    <a:p>
                      <a:pPr algn="ctr"/>
                      <a:r>
                        <a:rPr lang="en-US" sz="1600"/>
                        <a:t>19.6</a:t>
                      </a:r>
                    </a:p>
                  </a:txBody>
                  <a:tcPr marL="4189" marR="4189" marT="4189" marB="4189" anchor="ctr">
                    <a:lnL>
                      <a:noFill/>
                    </a:lnL>
                    <a:lnR>
                      <a:noFill/>
                    </a:lnR>
                    <a:lnT>
                      <a:noFill/>
                    </a:lnT>
                    <a:lnB>
                      <a:noFill/>
                    </a:lnB>
                  </a:tcPr>
                </a:tc>
                <a:tc>
                  <a:txBody>
                    <a:bodyPr/>
                    <a:lstStyle/>
                    <a:p>
                      <a:pPr algn="ctr"/>
                      <a:r>
                        <a:rPr lang="en-US" sz="1600"/>
                        <a:t>10.3</a:t>
                      </a:r>
                    </a:p>
                  </a:txBody>
                  <a:tcPr marL="4189" marR="4189" marT="4189" marB="4189" anchor="ctr">
                    <a:lnL>
                      <a:noFill/>
                    </a:lnL>
                    <a:lnR>
                      <a:noFill/>
                    </a:lnR>
                    <a:lnT>
                      <a:noFill/>
                    </a:lnT>
                    <a:lnB>
                      <a:noFill/>
                    </a:lnB>
                  </a:tcPr>
                </a:tc>
                <a:extLst>
                  <a:ext uri="{0D108BD9-81ED-4DB2-BD59-A6C34878D82A}">
                    <a16:rowId xmlns:a16="http://schemas.microsoft.com/office/drawing/2014/main" val="2498887646"/>
                  </a:ext>
                </a:extLst>
              </a:tr>
              <a:tr h="219482">
                <a:tc>
                  <a:txBody>
                    <a:bodyPr/>
                    <a:lstStyle/>
                    <a:p>
                      <a:pPr algn="ctr"/>
                      <a:r>
                        <a:rPr lang="en-US" sz="1600"/>
                        <a:t>11</a:t>
                      </a:r>
                    </a:p>
                  </a:txBody>
                  <a:tcPr marL="4189" marR="4189" marT="4189" marB="4189" anchor="ctr">
                    <a:lnL>
                      <a:noFill/>
                    </a:lnL>
                    <a:lnR>
                      <a:noFill/>
                    </a:lnR>
                    <a:lnT>
                      <a:noFill/>
                    </a:lnT>
                    <a:lnB>
                      <a:noFill/>
                    </a:lnB>
                  </a:tcPr>
                </a:tc>
                <a:tc>
                  <a:txBody>
                    <a:bodyPr/>
                    <a:lstStyle/>
                    <a:p>
                      <a:pPr algn="ctr"/>
                      <a:r>
                        <a:rPr lang="en-US" sz="1600"/>
                        <a:t>Bill Clinton</a:t>
                      </a:r>
                    </a:p>
                  </a:txBody>
                  <a:tcPr marL="4189" marR="4189" marT="4189" marB="4189" anchor="ctr">
                    <a:lnL>
                      <a:noFill/>
                    </a:lnL>
                    <a:lnR>
                      <a:noFill/>
                    </a:lnR>
                    <a:lnT>
                      <a:noFill/>
                    </a:lnT>
                    <a:lnB>
                      <a:noFill/>
                    </a:lnB>
                  </a:tcPr>
                </a:tc>
                <a:tc>
                  <a:txBody>
                    <a:bodyPr/>
                    <a:lstStyle/>
                    <a:p>
                      <a:pPr algn="ctr"/>
                      <a:r>
                        <a:rPr lang="en-US" sz="1600"/>
                        <a:t>19.0</a:t>
                      </a:r>
                    </a:p>
                  </a:txBody>
                  <a:tcPr marL="4189" marR="4189" marT="4189" marB="4189" anchor="ctr">
                    <a:lnL>
                      <a:noFill/>
                    </a:lnL>
                    <a:lnR>
                      <a:noFill/>
                    </a:lnR>
                    <a:lnT>
                      <a:noFill/>
                    </a:lnT>
                    <a:lnB>
                      <a:noFill/>
                    </a:lnB>
                  </a:tcPr>
                </a:tc>
                <a:tc>
                  <a:txBody>
                    <a:bodyPr/>
                    <a:lstStyle/>
                    <a:p>
                      <a:pPr algn="ctr"/>
                      <a:r>
                        <a:rPr lang="en-US" sz="1600"/>
                        <a:t>9.5</a:t>
                      </a:r>
                    </a:p>
                  </a:txBody>
                  <a:tcPr marL="4189" marR="4189" marT="4189" marB="4189" anchor="ctr">
                    <a:lnL>
                      <a:noFill/>
                    </a:lnL>
                    <a:lnR>
                      <a:noFill/>
                    </a:lnR>
                    <a:lnT>
                      <a:noFill/>
                    </a:lnT>
                    <a:lnB>
                      <a:noFill/>
                    </a:lnB>
                  </a:tcPr>
                </a:tc>
                <a:extLst>
                  <a:ext uri="{0D108BD9-81ED-4DB2-BD59-A6C34878D82A}">
                    <a16:rowId xmlns:a16="http://schemas.microsoft.com/office/drawing/2014/main" val="2797967909"/>
                  </a:ext>
                </a:extLst>
              </a:tr>
              <a:tr h="325035">
                <a:tc>
                  <a:txBody>
                    <a:bodyPr/>
                    <a:lstStyle/>
                    <a:p>
                      <a:pPr algn="ctr"/>
                      <a:r>
                        <a:rPr lang="en-US" sz="1600"/>
                        <a:t>12</a:t>
                      </a:r>
                    </a:p>
                  </a:txBody>
                  <a:tcPr marL="4189" marR="4189" marT="4189" marB="4189" anchor="ctr">
                    <a:lnL>
                      <a:noFill/>
                    </a:lnL>
                    <a:lnR>
                      <a:noFill/>
                    </a:lnR>
                    <a:lnT>
                      <a:noFill/>
                    </a:lnT>
                    <a:lnB>
                      <a:noFill/>
                    </a:lnB>
                  </a:tcPr>
                </a:tc>
                <a:tc>
                  <a:txBody>
                    <a:bodyPr/>
                    <a:lstStyle/>
                    <a:p>
                      <a:pPr algn="ctr"/>
                      <a:r>
                        <a:rPr lang="en-US" sz="1600"/>
                        <a:t>George H.W. Bush</a:t>
                      </a:r>
                    </a:p>
                  </a:txBody>
                  <a:tcPr marL="4189" marR="4189" marT="4189" marB="4189" anchor="ctr">
                    <a:lnL>
                      <a:noFill/>
                    </a:lnL>
                    <a:lnR>
                      <a:noFill/>
                    </a:lnR>
                    <a:lnT>
                      <a:noFill/>
                    </a:lnT>
                    <a:lnB>
                      <a:noFill/>
                    </a:lnB>
                  </a:tcPr>
                </a:tc>
                <a:tc>
                  <a:txBody>
                    <a:bodyPr/>
                    <a:lstStyle/>
                    <a:p>
                      <a:pPr algn="ctr"/>
                      <a:r>
                        <a:rPr lang="en-US" sz="1600"/>
                        <a:t>17.4</a:t>
                      </a:r>
                    </a:p>
                  </a:txBody>
                  <a:tcPr marL="4189" marR="4189" marT="4189" marB="4189" anchor="ctr">
                    <a:lnL>
                      <a:noFill/>
                    </a:lnL>
                    <a:lnR>
                      <a:noFill/>
                    </a:lnR>
                    <a:lnT>
                      <a:noFill/>
                    </a:lnT>
                    <a:lnB>
                      <a:noFill/>
                    </a:lnB>
                  </a:tcPr>
                </a:tc>
                <a:tc>
                  <a:txBody>
                    <a:bodyPr/>
                    <a:lstStyle/>
                    <a:p>
                      <a:pPr algn="ctr"/>
                      <a:r>
                        <a:rPr lang="en-US" sz="1600"/>
                        <a:t>8.6</a:t>
                      </a:r>
                    </a:p>
                  </a:txBody>
                  <a:tcPr marL="4189" marR="4189" marT="4189" marB="4189" anchor="ctr">
                    <a:lnL>
                      <a:noFill/>
                    </a:lnL>
                    <a:lnR>
                      <a:noFill/>
                    </a:lnR>
                    <a:lnT>
                      <a:noFill/>
                    </a:lnT>
                    <a:lnB>
                      <a:noFill/>
                    </a:lnB>
                  </a:tcPr>
                </a:tc>
                <a:extLst>
                  <a:ext uri="{0D108BD9-81ED-4DB2-BD59-A6C34878D82A}">
                    <a16:rowId xmlns:a16="http://schemas.microsoft.com/office/drawing/2014/main" val="2525180323"/>
                  </a:ext>
                </a:extLst>
              </a:tr>
              <a:tr h="219482">
                <a:tc>
                  <a:txBody>
                    <a:bodyPr/>
                    <a:lstStyle/>
                    <a:p>
                      <a:pPr algn="ctr"/>
                      <a:r>
                        <a:rPr lang="en-US" sz="1600" b="1"/>
                        <a:t>13</a:t>
                      </a:r>
                      <a:endParaRPr lang="en-US" sz="1600"/>
                    </a:p>
                  </a:txBody>
                  <a:tcPr marL="4189" marR="4189" marT="4189" marB="4189" anchor="ctr">
                    <a:lnL>
                      <a:noFill/>
                    </a:lnL>
                    <a:lnR>
                      <a:noFill/>
                    </a:lnR>
                    <a:lnT>
                      <a:noFill/>
                    </a:lnT>
                    <a:lnB>
                      <a:noFill/>
                    </a:lnB>
                  </a:tcPr>
                </a:tc>
                <a:tc>
                  <a:txBody>
                    <a:bodyPr/>
                    <a:lstStyle/>
                    <a:p>
                      <a:pPr algn="ctr"/>
                      <a:r>
                        <a:rPr lang="en-US" sz="1600" b="1"/>
                        <a:t>Barack Obama</a:t>
                      </a:r>
                      <a:endParaRPr lang="en-US" sz="1600"/>
                    </a:p>
                  </a:txBody>
                  <a:tcPr marL="4189" marR="4189" marT="4189" marB="4189" anchor="ctr">
                    <a:lnL>
                      <a:noFill/>
                    </a:lnL>
                    <a:lnR>
                      <a:noFill/>
                    </a:lnR>
                    <a:lnT>
                      <a:noFill/>
                    </a:lnT>
                    <a:lnB>
                      <a:noFill/>
                    </a:lnB>
                  </a:tcPr>
                </a:tc>
                <a:tc>
                  <a:txBody>
                    <a:bodyPr/>
                    <a:lstStyle/>
                    <a:p>
                      <a:pPr algn="ctr"/>
                      <a:r>
                        <a:rPr lang="en-US" sz="1600" b="1"/>
                        <a:t>16.7</a:t>
                      </a:r>
                      <a:endParaRPr lang="en-US" sz="1600"/>
                    </a:p>
                  </a:txBody>
                  <a:tcPr marL="4189" marR="4189" marT="4189" marB="4189" anchor="ctr">
                    <a:lnL>
                      <a:noFill/>
                    </a:lnL>
                    <a:lnR>
                      <a:noFill/>
                    </a:lnR>
                    <a:lnT>
                      <a:noFill/>
                    </a:lnT>
                    <a:lnB>
                      <a:noFill/>
                    </a:lnB>
                  </a:tcPr>
                </a:tc>
                <a:tc>
                  <a:txBody>
                    <a:bodyPr/>
                    <a:lstStyle/>
                    <a:p>
                      <a:pPr algn="ctr"/>
                      <a:r>
                        <a:rPr lang="en-US" sz="1600" b="1" dirty="0"/>
                        <a:t>8.5</a:t>
                      </a:r>
                      <a:endParaRPr lang="en-US" sz="1600" dirty="0"/>
                    </a:p>
                  </a:txBody>
                  <a:tcPr marL="4189" marR="4189" marT="4189" marB="4189" anchor="ctr">
                    <a:lnL>
                      <a:noFill/>
                    </a:lnL>
                    <a:lnR>
                      <a:noFill/>
                    </a:lnR>
                    <a:lnT>
                      <a:noFill/>
                    </a:lnT>
                    <a:lnB>
                      <a:noFill/>
                    </a:lnB>
                  </a:tcPr>
                </a:tc>
                <a:extLst>
                  <a:ext uri="{0D108BD9-81ED-4DB2-BD59-A6C34878D82A}">
                    <a16:rowId xmlns:a16="http://schemas.microsoft.com/office/drawing/2014/main" val="602816461"/>
                  </a:ext>
                </a:extLst>
              </a:tr>
            </a:tbl>
          </a:graphicData>
        </a:graphic>
      </p:graphicFrame>
    </p:spTree>
    <p:extLst>
      <p:ext uri="{BB962C8B-B14F-4D97-AF65-F5344CB8AC3E}">
        <p14:creationId xmlns:p14="http://schemas.microsoft.com/office/powerpoint/2010/main" val="2963675973"/>
      </p:ext>
    </p:extLst>
  </p:cSld>
  <p:clrMapOvr>
    <a:masterClrMapping/>
  </p:clrMapOvr>
  <mc:AlternateContent xmlns:mc="http://schemas.openxmlformats.org/markup-compatibility/2006" xmlns:p14="http://schemas.microsoft.com/office/powerpoint/2010/main">
    <mc:Choice Requires="p14">
      <p:transition spd="slow" p14:dur="175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Jargon</a:t>
            </a:r>
          </a:p>
        </p:txBody>
      </p:sp>
      <p:sp>
        <p:nvSpPr>
          <p:cNvPr id="3" name="Content Placeholder 2"/>
          <p:cNvSpPr>
            <a:spLocks noGrp="1"/>
          </p:cNvSpPr>
          <p:nvPr>
            <p:ph idx="1"/>
          </p:nvPr>
        </p:nvSpPr>
        <p:spPr>
          <a:xfrm>
            <a:off x="5342562" y="1845734"/>
            <a:ext cx="5813118" cy="4023360"/>
          </a:xfrm>
        </p:spPr>
        <p:txBody>
          <a:bodyPr>
            <a:normAutofit/>
          </a:bodyPr>
          <a:lstStyle/>
          <a:p>
            <a:pPr>
              <a:buFont typeface="Wingdings" panose="05000000000000000000" pitchFamily="2" charset="2"/>
              <a:buChar char="§"/>
            </a:pPr>
            <a:r>
              <a:rPr lang="en-US" sz="2200" dirty="0"/>
              <a:t>Appropriate but not common vernacular of most audiences </a:t>
            </a:r>
          </a:p>
          <a:p>
            <a:pPr>
              <a:buFont typeface="Wingdings" panose="05000000000000000000" pitchFamily="2" charset="2"/>
              <a:buChar char="§"/>
            </a:pPr>
            <a:r>
              <a:rPr lang="en-US" sz="2200" dirty="0"/>
              <a:t> Your message will be lost if not properly communicated – leads to mixed messages </a:t>
            </a:r>
          </a:p>
          <a:p>
            <a:pPr>
              <a:buFont typeface="Wingdings" panose="05000000000000000000" pitchFamily="2" charset="2"/>
              <a:buChar char="§"/>
            </a:pPr>
            <a:r>
              <a:rPr lang="en-US" sz="2200" dirty="0"/>
              <a:t>Only valuable when spoken to other specialists </a:t>
            </a:r>
          </a:p>
          <a:p>
            <a:pPr>
              <a:buFont typeface="Wingdings" panose="05000000000000000000" pitchFamily="2" charset="2"/>
              <a:buChar char="§"/>
            </a:pPr>
            <a:r>
              <a:rPr lang="en-US" sz="2200" dirty="0"/>
              <a:t> “Give it to me in </a:t>
            </a:r>
            <a:r>
              <a:rPr lang="en-US" sz="2200" i="1" dirty="0"/>
              <a:t>plain English</a:t>
            </a:r>
            <a:r>
              <a:rPr lang="en-US" sz="2200" dirty="0"/>
              <a:t>” </a:t>
            </a:r>
          </a:p>
          <a:p>
            <a:pPr>
              <a:buFont typeface="Wingdings" panose="05000000000000000000" pitchFamily="2" charset="2"/>
              <a:buChar char="§"/>
            </a:pPr>
            <a:r>
              <a:rPr lang="en-US" sz="2200" dirty="0"/>
              <a:t> “Speak in layman's terms” </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488" y="2280862"/>
            <a:ext cx="5191531" cy="3349375"/>
          </a:xfrm>
          <a:prstGeom prst="rect">
            <a:avLst/>
          </a:prstGeom>
        </p:spPr>
      </p:pic>
      <p:sp>
        <p:nvSpPr>
          <p:cNvPr id="5" name="Slide Number Placeholder 4"/>
          <p:cNvSpPr>
            <a:spLocks noGrp="1"/>
          </p:cNvSpPr>
          <p:nvPr>
            <p:ph type="sldNum" sz="quarter" idx="12"/>
          </p:nvPr>
        </p:nvSpPr>
        <p:spPr/>
        <p:txBody>
          <a:bodyPr/>
          <a:lstStyle/>
          <a:p>
            <a:fld id="{6D22F896-40B5-4ADD-8801-0D06FADFA095}" type="slidenum">
              <a:rPr lang="en-US" smtClean="0"/>
              <a:t>32</a:t>
            </a:fld>
            <a:endParaRPr lang="en-US" dirty="0"/>
          </a:p>
        </p:txBody>
      </p:sp>
    </p:spTree>
    <p:extLst>
      <p:ext uri="{BB962C8B-B14F-4D97-AF65-F5344CB8AC3E}">
        <p14:creationId xmlns:p14="http://schemas.microsoft.com/office/powerpoint/2010/main" val="458818660"/>
      </p:ext>
    </p:extLst>
  </p:cSld>
  <p:clrMapOvr>
    <a:masterClrMapping/>
  </p:clrMapOvr>
  <mc:AlternateContent xmlns:mc="http://schemas.openxmlformats.org/markup-compatibility/2006" xmlns:p14="http://schemas.microsoft.com/office/powerpoint/2010/main">
    <mc:Choice Requires="p14">
      <p:transition spd="slow" p14:dur="1750">
        <p:fade/>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Proofread and Edit</a:t>
            </a:r>
          </a:p>
        </p:txBody>
      </p:sp>
      <p:sp>
        <p:nvSpPr>
          <p:cNvPr id="3" name="Content Placeholder 2"/>
          <p:cNvSpPr>
            <a:spLocks noGrp="1"/>
          </p:cNvSpPr>
          <p:nvPr>
            <p:ph idx="1"/>
          </p:nvPr>
        </p:nvSpPr>
        <p:spPr>
          <a:xfrm>
            <a:off x="955498" y="2054830"/>
            <a:ext cx="5774076" cy="4099390"/>
          </a:xfrm>
        </p:spPr>
        <p:txBody>
          <a:bodyPr>
            <a:normAutofit/>
          </a:bodyPr>
          <a:lstStyle/>
          <a:p>
            <a:pPr>
              <a:lnSpc>
                <a:spcPct val="150000"/>
              </a:lnSpc>
              <a:buFont typeface="Wingdings" panose="05000000000000000000" pitchFamily="2" charset="2"/>
              <a:buChar char="§"/>
            </a:pPr>
            <a:r>
              <a:rPr lang="en-US" sz="2200" dirty="0"/>
              <a:t> Try going through as if you were the reader – does it make sense to you?</a:t>
            </a:r>
          </a:p>
          <a:p>
            <a:pPr>
              <a:lnSpc>
                <a:spcPct val="150000"/>
              </a:lnSpc>
              <a:buFont typeface="Wingdings" panose="05000000000000000000" pitchFamily="2" charset="2"/>
              <a:buChar char="§"/>
            </a:pPr>
            <a:r>
              <a:rPr lang="en-US" sz="2200" dirty="0"/>
              <a:t> Speak out loud – good way to find run on sentences or grammatical errors</a:t>
            </a:r>
          </a:p>
          <a:p>
            <a:pPr>
              <a:lnSpc>
                <a:spcPct val="150000"/>
              </a:lnSpc>
              <a:buFont typeface="Wingdings" panose="05000000000000000000" pitchFamily="2" charset="2"/>
              <a:buChar char="§"/>
            </a:pPr>
            <a:r>
              <a:rPr lang="en-US" sz="2200" dirty="0"/>
              <a:t> Ask for feedback from another colleague or peer – take constructive criticism </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24558" y="1940560"/>
            <a:ext cx="4127470" cy="4127470"/>
          </a:xfrm>
          <a:prstGeom prst="rect">
            <a:avLst/>
          </a:prstGeom>
        </p:spPr>
      </p:pic>
      <p:sp>
        <p:nvSpPr>
          <p:cNvPr id="6" name="Slide Number Placeholder 5"/>
          <p:cNvSpPr>
            <a:spLocks noGrp="1"/>
          </p:cNvSpPr>
          <p:nvPr>
            <p:ph type="sldNum" sz="quarter" idx="12"/>
          </p:nvPr>
        </p:nvSpPr>
        <p:spPr/>
        <p:txBody>
          <a:bodyPr/>
          <a:lstStyle/>
          <a:p>
            <a:fld id="{6D22F896-40B5-4ADD-8801-0D06FADFA095}" type="slidenum">
              <a:rPr lang="en-US" smtClean="0"/>
              <a:t>33</a:t>
            </a:fld>
            <a:endParaRPr lang="en-US" dirty="0"/>
          </a:p>
        </p:txBody>
      </p:sp>
    </p:spTree>
    <p:extLst>
      <p:ext uri="{BB962C8B-B14F-4D97-AF65-F5344CB8AC3E}">
        <p14:creationId xmlns:p14="http://schemas.microsoft.com/office/powerpoint/2010/main" val="3096506269"/>
      </p:ext>
    </p:extLst>
  </p:cSld>
  <p:clrMapOvr>
    <a:masterClrMapping/>
  </p:clrMapOvr>
  <mc:AlternateContent xmlns:mc="http://schemas.openxmlformats.org/markup-compatibility/2006" xmlns:p14="http://schemas.microsoft.com/office/powerpoint/2010/main">
    <mc:Choice Requires="p14">
      <p:transition spd="slow" p14:dur="1750">
        <p:fade/>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Practice!</a:t>
            </a:r>
          </a:p>
        </p:txBody>
      </p:sp>
      <p:sp>
        <p:nvSpPr>
          <p:cNvPr id="3" name="Content Placeholder 2"/>
          <p:cNvSpPr>
            <a:spLocks noGrp="1"/>
          </p:cNvSpPr>
          <p:nvPr>
            <p:ph idx="1"/>
          </p:nvPr>
        </p:nvSpPr>
        <p:spPr>
          <a:xfrm>
            <a:off x="4572000" y="1845734"/>
            <a:ext cx="6760396" cy="4023360"/>
          </a:xfrm>
        </p:spPr>
        <p:txBody>
          <a:bodyPr>
            <a:normAutofit/>
          </a:bodyPr>
          <a:lstStyle/>
          <a:p>
            <a:pPr>
              <a:lnSpc>
                <a:spcPct val="150000"/>
              </a:lnSpc>
              <a:buFont typeface="Wingdings" panose="05000000000000000000" pitchFamily="2" charset="2"/>
              <a:buChar char="§"/>
            </a:pPr>
            <a:r>
              <a:rPr lang="en-US" sz="2600" dirty="0"/>
              <a:t> As you get more accustomed to editing your own work you’ll start to find your style and flow</a:t>
            </a:r>
          </a:p>
          <a:p>
            <a:pPr>
              <a:lnSpc>
                <a:spcPct val="150000"/>
              </a:lnSpc>
              <a:buFont typeface="Wingdings" panose="05000000000000000000" pitchFamily="2" charset="2"/>
              <a:buChar char="§"/>
            </a:pPr>
            <a:r>
              <a:rPr lang="en-US" sz="2600" dirty="0"/>
              <a:t> Be aware of strong writing you read, try to emulate techniques that make sense to you </a:t>
            </a:r>
          </a:p>
          <a:p>
            <a:pPr>
              <a:lnSpc>
                <a:spcPct val="150000"/>
              </a:lnSpc>
              <a:buFont typeface="Wingdings" panose="05000000000000000000" pitchFamily="2" charset="2"/>
              <a:buChar char="§"/>
            </a:pPr>
            <a:r>
              <a:rPr lang="en-US" sz="2600" dirty="0"/>
              <a:t> DO: plan ahead! Be short and sweet! Avoid fancy words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7280" y="2686982"/>
            <a:ext cx="3121152" cy="2340864"/>
          </a:xfrm>
          <a:prstGeom prst="rect">
            <a:avLst/>
          </a:prstGeom>
        </p:spPr>
      </p:pic>
      <p:sp>
        <p:nvSpPr>
          <p:cNvPr id="5" name="Slide Number Placeholder 4"/>
          <p:cNvSpPr>
            <a:spLocks noGrp="1"/>
          </p:cNvSpPr>
          <p:nvPr>
            <p:ph type="sldNum" sz="quarter" idx="12"/>
          </p:nvPr>
        </p:nvSpPr>
        <p:spPr/>
        <p:txBody>
          <a:bodyPr/>
          <a:lstStyle/>
          <a:p>
            <a:fld id="{6D22F896-40B5-4ADD-8801-0D06FADFA095}" type="slidenum">
              <a:rPr lang="en-US" smtClean="0"/>
              <a:t>34</a:t>
            </a:fld>
            <a:endParaRPr lang="en-US" dirty="0"/>
          </a:p>
        </p:txBody>
      </p:sp>
    </p:spTree>
    <p:extLst>
      <p:ext uri="{BB962C8B-B14F-4D97-AF65-F5344CB8AC3E}">
        <p14:creationId xmlns:p14="http://schemas.microsoft.com/office/powerpoint/2010/main" val="2563940770"/>
      </p:ext>
    </p:extLst>
  </p:cSld>
  <p:clrMapOvr>
    <a:masterClrMapping/>
  </p:clrMapOvr>
  <mc:AlternateContent xmlns:mc="http://schemas.openxmlformats.org/markup-compatibility/2006" xmlns:p14="http://schemas.microsoft.com/office/powerpoint/2010/main">
    <mc:Choice Requires="p14">
      <p:transition spd="slow" p14:dur="1750">
        <p:fade/>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BEFORE AND AFTER</a:t>
            </a:r>
          </a:p>
        </p:txBody>
      </p:sp>
      <p:sp>
        <p:nvSpPr>
          <p:cNvPr id="4" name="Content Placeholder 3"/>
          <p:cNvSpPr>
            <a:spLocks noGrp="1"/>
          </p:cNvSpPr>
          <p:nvPr>
            <p:ph sz="half" idx="2"/>
          </p:nvPr>
        </p:nvSpPr>
        <p:spPr>
          <a:xfrm>
            <a:off x="1097280" y="1937013"/>
            <a:ext cx="4937760" cy="4023521"/>
          </a:xfrm>
        </p:spPr>
        <p:txBody>
          <a:bodyPr>
            <a:normAutofit/>
          </a:bodyPr>
          <a:lstStyle/>
          <a:p>
            <a:r>
              <a:rPr lang="en-US" dirty="0"/>
              <a:t>Hi Kat, </a:t>
            </a:r>
          </a:p>
          <a:p>
            <a:r>
              <a:rPr lang="en-US" dirty="0"/>
              <a:t>I still have some questions, can I come by your office, and ask you questions? I have a class today that goes until 1pm so I could come to your office a few minutes later if that’s okay with you. I’m struggling profusely because I have a potpourri of experiences and need your help to know what’s best. </a:t>
            </a:r>
          </a:p>
          <a:p>
            <a:r>
              <a:rPr lang="en-US" dirty="0"/>
              <a:t>Actually, I’ll need lunch after class so can I come to your office at 2:00pm instead of 1:00pm?</a:t>
            </a:r>
          </a:p>
        </p:txBody>
      </p:sp>
      <p:sp>
        <p:nvSpPr>
          <p:cNvPr id="6" name="Content Placeholder 5"/>
          <p:cNvSpPr>
            <a:spLocks noGrp="1"/>
          </p:cNvSpPr>
          <p:nvPr>
            <p:ph sz="quarter" idx="4"/>
          </p:nvPr>
        </p:nvSpPr>
        <p:spPr>
          <a:xfrm>
            <a:off x="6217920" y="1937013"/>
            <a:ext cx="4937760" cy="4023521"/>
          </a:xfrm>
        </p:spPr>
        <p:txBody>
          <a:bodyPr/>
          <a:lstStyle/>
          <a:p>
            <a:r>
              <a:rPr lang="en-US" dirty="0"/>
              <a:t>Hi Kat, </a:t>
            </a:r>
          </a:p>
          <a:p>
            <a:r>
              <a:rPr lang="en-US" dirty="0"/>
              <a:t>I have additional questions from class today. Can I make an appointment at 2:00pm to review them? </a:t>
            </a:r>
          </a:p>
          <a:p>
            <a:r>
              <a:rPr lang="en-US" dirty="0"/>
              <a:t>Thanks for your time.</a:t>
            </a:r>
          </a:p>
        </p:txBody>
      </p:sp>
      <p:sp>
        <p:nvSpPr>
          <p:cNvPr id="7" name="Slide Number Placeholder 6"/>
          <p:cNvSpPr>
            <a:spLocks noGrp="1"/>
          </p:cNvSpPr>
          <p:nvPr>
            <p:ph type="sldNum" sz="quarter" idx="12"/>
          </p:nvPr>
        </p:nvSpPr>
        <p:spPr/>
        <p:txBody>
          <a:bodyPr/>
          <a:lstStyle/>
          <a:p>
            <a:fld id="{6D22F896-40B5-4ADD-8801-0D06FADFA095}" type="slidenum">
              <a:rPr lang="en-US" smtClean="0"/>
              <a:t>35</a:t>
            </a:fld>
            <a:endParaRPr lang="en-US" dirty="0"/>
          </a:p>
        </p:txBody>
      </p:sp>
    </p:spTree>
    <p:extLst>
      <p:ext uri="{BB962C8B-B14F-4D97-AF65-F5344CB8AC3E}">
        <p14:creationId xmlns:p14="http://schemas.microsoft.com/office/powerpoint/2010/main" val="103361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p:cNvGraphicFramePr/>
          <p:nvPr>
            <p:extLst>
              <p:ext uri="{D42A27DB-BD31-4B8C-83A1-F6EECF244321}">
                <p14:modId xmlns:p14="http://schemas.microsoft.com/office/powerpoint/2010/main" val="4180024221"/>
              </p:ext>
            </p:extLst>
          </p:nvPr>
        </p:nvGraphicFramePr>
        <p:xfrm>
          <a:off x="4427122" y="124691"/>
          <a:ext cx="7797802" cy="60579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p:cNvSpPr txBox="1"/>
          <p:nvPr/>
        </p:nvSpPr>
        <p:spPr>
          <a:xfrm>
            <a:off x="716973" y="1148195"/>
            <a:ext cx="3803072" cy="4154984"/>
          </a:xfrm>
          <a:prstGeom prst="rect">
            <a:avLst/>
          </a:prstGeom>
          <a:noFill/>
        </p:spPr>
        <p:txBody>
          <a:bodyPr wrap="square" rtlCol="0">
            <a:spAutoFit/>
          </a:bodyPr>
          <a:lstStyle/>
          <a:p>
            <a:r>
              <a:rPr lang="en-US" sz="2400" dirty="0"/>
              <a:t>Be clear about your goal or the message you are trying to communicate. </a:t>
            </a:r>
          </a:p>
          <a:p>
            <a:endParaRPr lang="en-US" sz="2400" dirty="0"/>
          </a:p>
          <a:p>
            <a:r>
              <a:rPr lang="en-US" sz="2400" dirty="0"/>
              <a:t>The audience wants to be on the same page with you and know what to expect. </a:t>
            </a:r>
          </a:p>
          <a:p>
            <a:endParaRPr lang="en-US" sz="2400" dirty="0"/>
          </a:p>
          <a:p>
            <a:r>
              <a:rPr lang="en-US" sz="2400" dirty="0"/>
              <a:t>Be direct and to the point so others do not have to make assumptions. </a:t>
            </a:r>
          </a:p>
        </p:txBody>
      </p:sp>
      <p:sp>
        <p:nvSpPr>
          <p:cNvPr id="4" name="Slide Number Placeholder 3"/>
          <p:cNvSpPr>
            <a:spLocks noGrp="1"/>
          </p:cNvSpPr>
          <p:nvPr>
            <p:ph type="sldNum" sz="quarter" idx="12"/>
          </p:nvPr>
        </p:nvSpPr>
        <p:spPr/>
        <p:txBody>
          <a:bodyPr/>
          <a:lstStyle/>
          <a:p>
            <a:fld id="{6D22F896-40B5-4ADD-8801-0D06FADFA095}" type="slidenum">
              <a:rPr lang="en-US" smtClean="0"/>
              <a:t>36</a:t>
            </a:fld>
            <a:endParaRPr lang="en-US" dirty="0"/>
          </a:p>
        </p:txBody>
      </p:sp>
    </p:spTree>
    <p:extLst>
      <p:ext uri="{BB962C8B-B14F-4D97-AF65-F5344CB8AC3E}">
        <p14:creationId xmlns:p14="http://schemas.microsoft.com/office/powerpoint/2010/main" val="1974605062"/>
      </p:ext>
    </p:extLst>
  </p:cSld>
  <p:clrMapOvr>
    <a:masterClrMapping/>
  </p:clrMapOvr>
  <mc:AlternateContent xmlns:mc="http://schemas.openxmlformats.org/markup-compatibility/2006" xmlns:p14="http://schemas.microsoft.com/office/powerpoint/2010/main">
    <mc:Choice Requires="p14">
      <p:transition spd="slow" p14:dur="1750">
        <p:fade/>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p:cNvGraphicFramePr/>
          <p:nvPr>
            <p:extLst>
              <p:ext uri="{D42A27DB-BD31-4B8C-83A1-F6EECF244321}">
                <p14:modId xmlns:p14="http://schemas.microsoft.com/office/powerpoint/2010/main" val="2036780741"/>
              </p:ext>
            </p:extLst>
          </p:nvPr>
        </p:nvGraphicFramePr>
        <p:xfrm>
          <a:off x="4427122" y="124691"/>
          <a:ext cx="7797802" cy="60579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extBox 3"/>
          <p:cNvSpPr txBox="1"/>
          <p:nvPr/>
        </p:nvSpPr>
        <p:spPr>
          <a:xfrm>
            <a:off x="706582" y="1096241"/>
            <a:ext cx="3771900" cy="4154984"/>
          </a:xfrm>
          <a:prstGeom prst="rect">
            <a:avLst/>
          </a:prstGeom>
          <a:noFill/>
        </p:spPr>
        <p:txBody>
          <a:bodyPr wrap="square" rtlCol="0">
            <a:spAutoFit/>
          </a:bodyPr>
          <a:lstStyle/>
          <a:p>
            <a:r>
              <a:rPr lang="en-US" sz="2400" dirty="0"/>
              <a:t>Stick to the point and avoid complicating the message. </a:t>
            </a:r>
          </a:p>
          <a:p>
            <a:endParaRPr lang="en-US" sz="2400" dirty="0"/>
          </a:p>
          <a:p>
            <a:r>
              <a:rPr lang="en-US" sz="2400" dirty="0"/>
              <a:t>You don’t need “fancy words” to strongly communicate your ideas. </a:t>
            </a:r>
          </a:p>
          <a:p>
            <a:endParaRPr lang="en-US" sz="2400" dirty="0"/>
          </a:p>
          <a:p>
            <a:r>
              <a:rPr lang="en-US" sz="2400" dirty="0"/>
              <a:t>Provide context when necessary, but don’t repeat yourself if it will cloud your point. </a:t>
            </a:r>
          </a:p>
        </p:txBody>
      </p:sp>
      <p:sp>
        <p:nvSpPr>
          <p:cNvPr id="3" name="Slide Number Placeholder 2"/>
          <p:cNvSpPr>
            <a:spLocks noGrp="1"/>
          </p:cNvSpPr>
          <p:nvPr>
            <p:ph type="sldNum" sz="quarter" idx="12"/>
          </p:nvPr>
        </p:nvSpPr>
        <p:spPr/>
        <p:txBody>
          <a:bodyPr/>
          <a:lstStyle/>
          <a:p>
            <a:fld id="{6D22F896-40B5-4ADD-8801-0D06FADFA095}" type="slidenum">
              <a:rPr lang="en-US" smtClean="0"/>
              <a:t>37</a:t>
            </a:fld>
            <a:endParaRPr lang="en-US" dirty="0"/>
          </a:p>
        </p:txBody>
      </p:sp>
    </p:spTree>
    <p:extLst>
      <p:ext uri="{BB962C8B-B14F-4D97-AF65-F5344CB8AC3E}">
        <p14:creationId xmlns:p14="http://schemas.microsoft.com/office/powerpoint/2010/main" val="2052542577"/>
      </p:ext>
    </p:extLst>
  </p:cSld>
  <p:clrMapOvr>
    <a:masterClrMapping/>
  </p:clrMapOvr>
  <mc:AlternateContent xmlns:mc="http://schemas.openxmlformats.org/markup-compatibility/2006" xmlns:p14="http://schemas.microsoft.com/office/powerpoint/2010/main">
    <mc:Choice Requires="p14">
      <p:transition spd="slow" p14:dur="1750">
        <p:fade/>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p:cNvGraphicFramePr/>
          <p:nvPr>
            <p:extLst>
              <p:ext uri="{D42A27DB-BD31-4B8C-83A1-F6EECF244321}">
                <p14:modId xmlns:p14="http://schemas.microsoft.com/office/powerpoint/2010/main" val="4070200644"/>
              </p:ext>
            </p:extLst>
          </p:nvPr>
        </p:nvGraphicFramePr>
        <p:xfrm>
          <a:off x="4427122" y="124691"/>
          <a:ext cx="7797802" cy="60579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extBox 3"/>
          <p:cNvSpPr txBox="1"/>
          <p:nvPr/>
        </p:nvSpPr>
        <p:spPr>
          <a:xfrm>
            <a:off x="836468" y="872836"/>
            <a:ext cx="3725141" cy="4524315"/>
          </a:xfrm>
          <a:prstGeom prst="rect">
            <a:avLst/>
          </a:prstGeom>
          <a:noFill/>
        </p:spPr>
        <p:txBody>
          <a:bodyPr wrap="square" rtlCol="0">
            <a:spAutoFit/>
          </a:bodyPr>
          <a:lstStyle/>
          <a:p>
            <a:r>
              <a:rPr lang="en-US" sz="2400"/>
              <a:t>Use details </a:t>
            </a:r>
            <a:r>
              <a:rPr lang="en-US" sz="2400" dirty="0"/>
              <a:t>that are necessary to focus the audience.</a:t>
            </a:r>
          </a:p>
          <a:p>
            <a:endParaRPr lang="en-US" sz="2400" dirty="0"/>
          </a:p>
          <a:p>
            <a:r>
              <a:rPr lang="en-US" sz="2400" dirty="0"/>
              <a:t>Too many details can distract the audience. </a:t>
            </a:r>
          </a:p>
          <a:p>
            <a:endParaRPr lang="en-US" sz="2400" dirty="0"/>
          </a:p>
          <a:p>
            <a:r>
              <a:rPr lang="en-US" sz="2400" dirty="0"/>
              <a:t>You must be concrete so that the receiver is clear on what you’re telling them. </a:t>
            </a:r>
          </a:p>
          <a:p>
            <a:endParaRPr lang="en-US" sz="2400" dirty="0"/>
          </a:p>
          <a:p>
            <a:endParaRPr lang="en-US" sz="2400" dirty="0"/>
          </a:p>
        </p:txBody>
      </p:sp>
      <p:sp>
        <p:nvSpPr>
          <p:cNvPr id="3" name="Slide Number Placeholder 2"/>
          <p:cNvSpPr>
            <a:spLocks noGrp="1"/>
          </p:cNvSpPr>
          <p:nvPr>
            <p:ph type="sldNum" sz="quarter" idx="12"/>
          </p:nvPr>
        </p:nvSpPr>
        <p:spPr/>
        <p:txBody>
          <a:bodyPr/>
          <a:lstStyle/>
          <a:p>
            <a:fld id="{6D22F896-40B5-4ADD-8801-0D06FADFA095}" type="slidenum">
              <a:rPr lang="en-US" smtClean="0"/>
              <a:t>38</a:t>
            </a:fld>
            <a:endParaRPr lang="en-US" dirty="0"/>
          </a:p>
        </p:txBody>
      </p:sp>
    </p:spTree>
    <p:extLst>
      <p:ext uri="{BB962C8B-B14F-4D97-AF65-F5344CB8AC3E}">
        <p14:creationId xmlns:p14="http://schemas.microsoft.com/office/powerpoint/2010/main" val="3770360402"/>
      </p:ext>
    </p:extLst>
  </p:cSld>
  <p:clrMapOvr>
    <a:masterClrMapping/>
  </p:clrMapOvr>
  <mc:AlternateContent xmlns:mc="http://schemas.openxmlformats.org/markup-compatibility/2006" xmlns:p14="http://schemas.microsoft.com/office/powerpoint/2010/main">
    <mc:Choice Requires="p14">
      <p:transition spd="slow" p14:dur="1750">
        <p:fade/>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p:cNvGraphicFramePr/>
          <p:nvPr>
            <p:extLst>
              <p:ext uri="{D42A27DB-BD31-4B8C-83A1-F6EECF244321}">
                <p14:modId xmlns:p14="http://schemas.microsoft.com/office/powerpoint/2010/main" val="226054620"/>
              </p:ext>
            </p:extLst>
          </p:nvPr>
        </p:nvGraphicFramePr>
        <p:xfrm>
          <a:off x="4427122" y="124691"/>
          <a:ext cx="7797802" cy="60579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p:cNvSpPr txBox="1"/>
          <p:nvPr/>
        </p:nvSpPr>
        <p:spPr>
          <a:xfrm>
            <a:off x="935182" y="883227"/>
            <a:ext cx="3605645" cy="4893647"/>
          </a:xfrm>
          <a:prstGeom prst="rect">
            <a:avLst/>
          </a:prstGeom>
          <a:noFill/>
        </p:spPr>
        <p:txBody>
          <a:bodyPr wrap="square" rtlCol="0">
            <a:spAutoFit/>
          </a:bodyPr>
          <a:lstStyle/>
          <a:p>
            <a:r>
              <a:rPr lang="en-US" sz="2400" dirty="0"/>
              <a:t>To properly communicate via any style or to any audience you must be correct. </a:t>
            </a:r>
          </a:p>
          <a:p>
            <a:endParaRPr lang="en-US" sz="2400" dirty="0"/>
          </a:p>
          <a:p>
            <a:r>
              <a:rPr lang="en-US" sz="2400" dirty="0"/>
              <a:t>Did you check the names? Titles? Facts? Spelling? Grammar?</a:t>
            </a:r>
          </a:p>
          <a:p>
            <a:endParaRPr lang="en-US" sz="2400" dirty="0"/>
          </a:p>
          <a:p>
            <a:r>
              <a:rPr lang="en-US" sz="2400" dirty="0"/>
              <a:t>You must correctly identify your audience to know their level of familiarity on the subject. </a:t>
            </a:r>
          </a:p>
        </p:txBody>
      </p:sp>
      <p:sp>
        <p:nvSpPr>
          <p:cNvPr id="4" name="Slide Number Placeholder 3"/>
          <p:cNvSpPr>
            <a:spLocks noGrp="1"/>
          </p:cNvSpPr>
          <p:nvPr>
            <p:ph type="sldNum" sz="quarter" idx="12"/>
          </p:nvPr>
        </p:nvSpPr>
        <p:spPr/>
        <p:txBody>
          <a:bodyPr/>
          <a:lstStyle/>
          <a:p>
            <a:fld id="{6D22F896-40B5-4ADD-8801-0D06FADFA095}" type="slidenum">
              <a:rPr lang="en-US" smtClean="0"/>
              <a:t>39</a:t>
            </a:fld>
            <a:endParaRPr lang="en-US" dirty="0"/>
          </a:p>
        </p:txBody>
      </p:sp>
    </p:spTree>
    <p:extLst>
      <p:ext uri="{BB962C8B-B14F-4D97-AF65-F5344CB8AC3E}">
        <p14:creationId xmlns:p14="http://schemas.microsoft.com/office/powerpoint/2010/main" val="3395014741"/>
      </p:ext>
    </p:extLst>
  </p:cSld>
  <p:clrMapOvr>
    <a:masterClrMapping/>
  </p:clrMapOvr>
  <mc:AlternateContent xmlns:mc="http://schemas.openxmlformats.org/markup-compatibility/2006" xmlns:p14="http://schemas.microsoft.com/office/powerpoint/2010/main">
    <mc:Choice Requires="p14">
      <p:transition spd="slow" p14:dur="1750">
        <p:fade/>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Required Course Materials</a:t>
            </a:r>
          </a:p>
        </p:txBody>
      </p:sp>
      <p:sp>
        <p:nvSpPr>
          <p:cNvPr id="3" name="Content Placeholder 2"/>
          <p:cNvSpPr>
            <a:spLocks noGrp="1"/>
          </p:cNvSpPr>
          <p:nvPr>
            <p:ph sz="half" idx="1"/>
          </p:nvPr>
        </p:nvSpPr>
        <p:spPr>
          <a:xfrm>
            <a:off x="4213515" y="1963882"/>
            <a:ext cx="6942166" cy="4130385"/>
          </a:xfrm>
        </p:spPr>
        <p:txBody>
          <a:bodyPr>
            <a:normAutofit lnSpcReduction="10000"/>
          </a:bodyPr>
          <a:lstStyle/>
          <a:p>
            <a:r>
              <a:rPr lang="en-US" b="1" dirty="0"/>
              <a:t>Required Materials</a:t>
            </a:r>
          </a:p>
          <a:p>
            <a:pPr lvl="0"/>
            <a:r>
              <a:rPr lang="en-US" dirty="0"/>
              <a:t>Harvard Business Review Coursepack: (2 articles)</a:t>
            </a:r>
          </a:p>
          <a:p>
            <a:pPr lvl="0"/>
            <a:r>
              <a:rPr lang="en-US" b="1" i="1" dirty="0"/>
              <a:t>Link to Coursepack in the syllabus</a:t>
            </a:r>
          </a:p>
          <a:p>
            <a:pPr lvl="0"/>
            <a:r>
              <a:rPr lang="en-US" dirty="0"/>
              <a:t>How to Improve Your Business Writing, by Carolyn O’Hara</a:t>
            </a:r>
          </a:p>
          <a:p>
            <a:pPr lvl="1"/>
            <a:r>
              <a:rPr lang="en-US" dirty="0"/>
              <a:t>How to Give a Killer Presentation, by Chris Anderson</a:t>
            </a:r>
          </a:p>
          <a:p>
            <a:pPr lvl="0"/>
            <a:r>
              <a:rPr lang="en-US" b="1" dirty="0"/>
              <a:t>Additional Required Reading: </a:t>
            </a:r>
          </a:p>
          <a:p>
            <a:pPr lvl="1"/>
            <a:r>
              <a:rPr lang="en-US" u="sng" dirty="0">
                <a:hlinkClick r:id="rId2"/>
              </a:rPr>
              <a:t>http://www.inc.com/peter-economy/5-super-successful-ways-to-become-a-great-communicator.html</a:t>
            </a:r>
            <a:r>
              <a:rPr lang="en-US" dirty="0"/>
              <a:t> </a:t>
            </a:r>
          </a:p>
          <a:p>
            <a:pPr lvl="0"/>
            <a:r>
              <a:rPr lang="en-US" b="1" dirty="0"/>
              <a:t>Optional Reading: </a:t>
            </a:r>
          </a:p>
          <a:p>
            <a:pPr lvl="1"/>
            <a:r>
              <a:rPr lang="en-US" dirty="0"/>
              <a:t>Textbook: Harry E. Chambers, “Effective Communication Skills: For Scientific and Technical Professionals,” </a:t>
            </a:r>
            <a:r>
              <a:rPr lang="en-US" dirty="0" err="1"/>
              <a:t>Persues</a:t>
            </a:r>
            <a:r>
              <a:rPr lang="en-US" dirty="0"/>
              <a:t> Publishing (2000). </a:t>
            </a:r>
          </a:p>
          <a:p>
            <a:pPr lvl="1"/>
            <a:r>
              <a:rPr lang="en-US" u="sng" dirty="0">
                <a:hlinkClick r:id="rId3"/>
              </a:rPr>
              <a:t>http://datajournalismhandbook.org/1.0/en/index.html</a:t>
            </a:r>
            <a:r>
              <a:rPr lang="en-US" dirty="0"/>
              <a:t> </a:t>
            </a:r>
          </a:p>
        </p:txBody>
      </p:sp>
      <p:pic>
        <p:nvPicPr>
          <p:cNvPr id="5" name="Content Placeholder 4" descr="https://images-na.ssl-images-amazon.com/images/I/41Rq1bc2%2BqL._SX331_BO1,204,203,200_.jpg"/>
          <p:cNvPicPr>
            <a:picLocks noGrp="1"/>
          </p:cNvPicPr>
          <p:nvPr>
            <p:ph sz="half" idx="2"/>
          </p:nvPr>
        </p:nvPicPr>
        <p:blipFill>
          <a:blip r:embed="rId4">
            <a:extLst>
              <a:ext uri="{28A0092B-C50C-407E-A947-70E740481C1C}">
                <a14:useLocalDpi xmlns:a14="http://schemas.microsoft.com/office/drawing/2010/main" val="0"/>
              </a:ext>
            </a:extLst>
          </a:blip>
          <a:srcRect/>
          <a:stretch>
            <a:fillRect/>
          </a:stretch>
        </p:blipFill>
        <p:spPr bwMode="auto">
          <a:xfrm>
            <a:off x="1097277" y="1918999"/>
            <a:ext cx="2684503" cy="4022725"/>
          </a:xfrm>
          <a:prstGeom prst="rect">
            <a:avLst/>
          </a:prstGeom>
          <a:noFill/>
          <a:ln>
            <a:noFill/>
          </a:ln>
        </p:spPr>
      </p:pic>
      <p:sp>
        <p:nvSpPr>
          <p:cNvPr id="4" name="Slide Number Placeholder 3"/>
          <p:cNvSpPr>
            <a:spLocks noGrp="1"/>
          </p:cNvSpPr>
          <p:nvPr>
            <p:ph type="sldNum" sz="quarter" idx="12"/>
          </p:nvPr>
        </p:nvSpPr>
        <p:spPr/>
        <p:txBody>
          <a:bodyPr/>
          <a:lstStyle/>
          <a:p>
            <a:fld id="{6D22F896-40B5-4ADD-8801-0D06FADFA095}" type="slidenum">
              <a:rPr lang="en-US" smtClean="0"/>
              <a:t>4</a:t>
            </a:fld>
            <a:endParaRPr lang="en-US" dirty="0"/>
          </a:p>
        </p:txBody>
      </p:sp>
    </p:spTree>
    <p:extLst>
      <p:ext uri="{BB962C8B-B14F-4D97-AF65-F5344CB8AC3E}">
        <p14:creationId xmlns:p14="http://schemas.microsoft.com/office/powerpoint/2010/main" val="3739448097"/>
      </p:ext>
    </p:extLst>
  </p:cSld>
  <p:clrMapOvr>
    <a:masterClrMapping/>
  </p:clrMapOvr>
  <mc:AlternateContent xmlns:mc="http://schemas.openxmlformats.org/markup-compatibility/2006" xmlns:p14="http://schemas.microsoft.com/office/powerpoint/2010/main">
    <mc:Choice Requires="p14">
      <p:transition spd="slow" p14:dur="1750">
        <p:fade/>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p:cNvGraphicFramePr/>
          <p:nvPr>
            <p:extLst>
              <p:ext uri="{D42A27DB-BD31-4B8C-83A1-F6EECF244321}">
                <p14:modId xmlns:p14="http://schemas.microsoft.com/office/powerpoint/2010/main" val="957539145"/>
              </p:ext>
            </p:extLst>
          </p:nvPr>
        </p:nvGraphicFramePr>
        <p:xfrm>
          <a:off x="4427122" y="124691"/>
          <a:ext cx="7797802" cy="60579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p:cNvSpPr txBox="1"/>
          <p:nvPr/>
        </p:nvSpPr>
        <p:spPr>
          <a:xfrm>
            <a:off x="805295" y="1101436"/>
            <a:ext cx="3735532" cy="4154984"/>
          </a:xfrm>
          <a:prstGeom prst="rect">
            <a:avLst/>
          </a:prstGeom>
          <a:noFill/>
        </p:spPr>
        <p:txBody>
          <a:bodyPr wrap="square" rtlCol="0">
            <a:spAutoFit/>
          </a:bodyPr>
          <a:lstStyle/>
          <a:p>
            <a:r>
              <a:rPr lang="en-US" sz="2400" dirty="0"/>
              <a:t>Coherent communication is logical. The audience must be able to follow along with the points you make and conclusion you’re leading them to. </a:t>
            </a:r>
          </a:p>
          <a:p>
            <a:endParaRPr lang="en-US" sz="2400" dirty="0"/>
          </a:p>
          <a:p>
            <a:r>
              <a:rPr lang="en-US" sz="2400" dirty="0"/>
              <a:t>If not done coherently you risk miscommunicating to the audience more often or easily. </a:t>
            </a:r>
          </a:p>
        </p:txBody>
      </p:sp>
      <p:sp>
        <p:nvSpPr>
          <p:cNvPr id="4" name="Slide Number Placeholder 3"/>
          <p:cNvSpPr>
            <a:spLocks noGrp="1"/>
          </p:cNvSpPr>
          <p:nvPr>
            <p:ph type="sldNum" sz="quarter" idx="12"/>
          </p:nvPr>
        </p:nvSpPr>
        <p:spPr/>
        <p:txBody>
          <a:bodyPr/>
          <a:lstStyle/>
          <a:p>
            <a:fld id="{6D22F896-40B5-4ADD-8801-0D06FADFA095}" type="slidenum">
              <a:rPr lang="en-US" smtClean="0"/>
              <a:t>40</a:t>
            </a:fld>
            <a:endParaRPr lang="en-US" dirty="0"/>
          </a:p>
        </p:txBody>
      </p:sp>
    </p:spTree>
    <p:extLst>
      <p:ext uri="{BB962C8B-B14F-4D97-AF65-F5344CB8AC3E}">
        <p14:creationId xmlns:p14="http://schemas.microsoft.com/office/powerpoint/2010/main" val="2535735581"/>
      </p:ext>
    </p:extLst>
  </p:cSld>
  <p:clrMapOvr>
    <a:masterClrMapping/>
  </p:clrMapOvr>
  <mc:AlternateContent xmlns:mc="http://schemas.openxmlformats.org/markup-compatibility/2006" xmlns:p14="http://schemas.microsoft.com/office/powerpoint/2010/main">
    <mc:Choice Requires="p14">
      <p:transition spd="slow" p14:dur="1750">
        <p:fade/>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p:cNvGraphicFramePr/>
          <p:nvPr>
            <p:extLst>
              <p:ext uri="{D42A27DB-BD31-4B8C-83A1-F6EECF244321}">
                <p14:modId xmlns:p14="http://schemas.microsoft.com/office/powerpoint/2010/main" val="332412615"/>
              </p:ext>
            </p:extLst>
          </p:nvPr>
        </p:nvGraphicFramePr>
        <p:xfrm>
          <a:off x="4427122" y="124691"/>
          <a:ext cx="7797802" cy="60579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p:cNvSpPr txBox="1"/>
          <p:nvPr/>
        </p:nvSpPr>
        <p:spPr>
          <a:xfrm>
            <a:off x="680605" y="1106632"/>
            <a:ext cx="3813463" cy="4524315"/>
          </a:xfrm>
          <a:prstGeom prst="rect">
            <a:avLst/>
          </a:prstGeom>
          <a:noFill/>
        </p:spPr>
        <p:txBody>
          <a:bodyPr wrap="square" rtlCol="0">
            <a:spAutoFit/>
          </a:bodyPr>
          <a:lstStyle/>
          <a:p>
            <a:r>
              <a:rPr lang="en-US" sz="2400" dirty="0"/>
              <a:t>If you have communicated completely then the audience understands the next steps or action necessary to take. </a:t>
            </a:r>
          </a:p>
          <a:p>
            <a:endParaRPr lang="en-US" sz="2400" dirty="0"/>
          </a:p>
          <a:p>
            <a:r>
              <a:rPr lang="en-US" sz="2400" dirty="0"/>
              <a:t>Your communication is complete if you’ve been as relevant as possible. </a:t>
            </a:r>
          </a:p>
          <a:p>
            <a:endParaRPr lang="en-US" sz="2400" dirty="0"/>
          </a:p>
          <a:p>
            <a:r>
              <a:rPr lang="en-US" sz="2400" dirty="0"/>
              <a:t>Simple errors can be avoided if you’re complete. </a:t>
            </a:r>
          </a:p>
        </p:txBody>
      </p:sp>
      <p:sp>
        <p:nvSpPr>
          <p:cNvPr id="4" name="Slide Number Placeholder 3"/>
          <p:cNvSpPr>
            <a:spLocks noGrp="1"/>
          </p:cNvSpPr>
          <p:nvPr>
            <p:ph type="sldNum" sz="quarter" idx="12"/>
          </p:nvPr>
        </p:nvSpPr>
        <p:spPr/>
        <p:txBody>
          <a:bodyPr/>
          <a:lstStyle/>
          <a:p>
            <a:fld id="{6D22F896-40B5-4ADD-8801-0D06FADFA095}" type="slidenum">
              <a:rPr lang="en-US" smtClean="0"/>
              <a:t>41</a:t>
            </a:fld>
            <a:endParaRPr lang="en-US" dirty="0"/>
          </a:p>
        </p:txBody>
      </p:sp>
    </p:spTree>
    <p:extLst>
      <p:ext uri="{BB962C8B-B14F-4D97-AF65-F5344CB8AC3E}">
        <p14:creationId xmlns:p14="http://schemas.microsoft.com/office/powerpoint/2010/main" val="858720866"/>
      </p:ext>
    </p:extLst>
  </p:cSld>
  <p:clrMapOvr>
    <a:masterClrMapping/>
  </p:clrMapOvr>
  <mc:AlternateContent xmlns:mc="http://schemas.openxmlformats.org/markup-compatibility/2006" xmlns:p14="http://schemas.microsoft.com/office/powerpoint/2010/main">
    <mc:Choice Requires="p14">
      <p:transition spd="slow" p14:dur="1750">
        <p:fade/>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p:cNvGraphicFramePr/>
          <p:nvPr>
            <p:extLst>
              <p:ext uri="{D42A27DB-BD31-4B8C-83A1-F6EECF244321}">
                <p14:modId xmlns:p14="http://schemas.microsoft.com/office/powerpoint/2010/main" val="1267021714"/>
              </p:ext>
            </p:extLst>
          </p:nvPr>
        </p:nvGraphicFramePr>
        <p:xfrm>
          <a:off x="4427122" y="124691"/>
          <a:ext cx="7797802" cy="60579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p:cNvSpPr txBox="1"/>
          <p:nvPr/>
        </p:nvSpPr>
        <p:spPr>
          <a:xfrm>
            <a:off x="815686" y="1179368"/>
            <a:ext cx="3667991" cy="4755148"/>
          </a:xfrm>
          <a:prstGeom prst="rect">
            <a:avLst/>
          </a:prstGeom>
          <a:noFill/>
        </p:spPr>
        <p:txBody>
          <a:bodyPr wrap="square" rtlCol="0">
            <a:spAutoFit/>
          </a:bodyPr>
          <a:lstStyle/>
          <a:p>
            <a:r>
              <a:rPr lang="en-US" sz="2400" dirty="0"/>
              <a:t>Courteous communication is open, authentic, and pleasant. </a:t>
            </a:r>
          </a:p>
          <a:p>
            <a:endParaRPr lang="en-US" sz="2400" dirty="0"/>
          </a:p>
          <a:p>
            <a:endParaRPr lang="en-US" sz="2400" dirty="0"/>
          </a:p>
          <a:p>
            <a:r>
              <a:rPr lang="en-US" sz="2400" b="1" dirty="0"/>
              <a:t>Other C’s of Communication:</a:t>
            </a:r>
          </a:p>
          <a:p>
            <a:endParaRPr lang="en-US" sz="300" dirty="0"/>
          </a:p>
          <a:p>
            <a:endParaRPr lang="en-US" sz="300" dirty="0"/>
          </a:p>
          <a:p>
            <a:endParaRPr lang="en-US" sz="300" dirty="0"/>
          </a:p>
          <a:p>
            <a:endParaRPr lang="en-US" sz="300" dirty="0"/>
          </a:p>
          <a:p>
            <a:endParaRPr lang="en-US" sz="300" dirty="0"/>
          </a:p>
          <a:p>
            <a:r>
              <a:rPr lang="en-US" sz="2400" dirty="0"/>
              <a:t>Strong communication can also be considered CREDIBLE and/or CREATIVE. </a:t>
            </a:r>
          </a:p>
          <a:p>
            <a:endParaRPr lang="en-US" sz="2400" dirty="0"/>
          </a:p>
          <a:p>
            <a:endParaRPr lang="en-US" sz="2400" dirty="0"/>
          </a:p>
        </p:txBody>
      </p:sp>
      <p:sp>
        <p:nvSpPr>
          <p:cNvPr id="4" name="Slide Number Placeholder 3"/>
          <p:cNvSpPr>
            <a:spLocks noGrp="1"/>
          </p:cNvSpPr>
          <p:nvPr>
            <p:ph type="sldNum" sz="quarter" idx="12"/>
          </p:nvPr>
        </p:nvSpPr>
        <p:spPr/>
        <p:txBody>
          <a:bodyPr/>
          <a:lstStyle/>
          <a:p>
            <a:fld id="{6D22F896-40B5-4ADD-8801-0D06FADFA095}" type="slidenum">
              <a:rPr lang="en-US" smtClean="0"/>
              <a:t>42</a:t>
            </a:fld>
            <a:endParaRPr lang="en-US" dirty="0"/>
          </a:p>
        </p:txBody>
      </p:sp>
    </p:spTree>
    <p:extLst>
      <p:ext uri="{BB962C8B-B14F-4D97-AF65-F5344CB8AC3E}">
        <p14:creationId xmlns:p14="http://schemas.microsoft.com/office/powerpoint/2010/main" val="2337406752"/>
      </p:ext>
    </p:extLst>
  </p:cSld>
  <p:clrMapOvr>
    <a:masterClrMapping/>
  </p:clrMapOvr>
  <mc:AlternateContent xmlns:mc="http://schemas.openxmlformats.org/markup-compatibility/2006" xmlns:p14="http://schemas.microsoft.com/office/powerpoint/2010/main">
    <mc:Choice Requires="p14">
      <p:transition spd="slow" p14:dur="1750">
        <p:fade/>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041814" y="1584614"/>
            <a:ext cx="7554190" cy="3170099"/>
          </a:xfrm>
          <a:prstGeom prst="rect">
            <a:avLst/>
          </a:prstGeom>
          <a:noFill/>
        </p:spPr>
        <p:txBody>
          <a:bodyPr wrap="square" lIns="91440" tIns="45720" rIns="91440" bIns="45720">
            <a:spAutoFit/>
          </a:bodyPr>
          <a:lstStyle/>
          <a:p>
            <a:pPr algn="ctr"/>
            <a:r>
              <a:rPr lang="en-US" sz="20000" b="1" cap="none" spc="0" dirty="0">
                <a:ln w="9525">
                  <a:solidFill>
                    <a:schemeClr val="bg1"/>
                  </a:solidFill>
                  <a:prstDash val="solid"/>
                </a:ln>
                <a:solidFill>
                  <a:srgbClr val="00B050"/>
                </a:solidFill>
                <a:effectLst>
                  <a:outerShdw blurRad="12700" dist="38100" dir="2700000" algn="tl" rotWithShape="0">
                    <a:schemeClr val="accent5">
                      <a:lumMod val="60000"/>
                      <a:lumOff val="40000"/>
                    </a:schemeClr>
                  </a:outerShdw>
                </a:effectLst>
              </a:rPr>
              <a:t>Break</a:t>
            </a:r>
          </a:p>
        </p:txBody>
      </p:sp>
      <p:sp>
        <p:nvSpPr>
          <p:cNvPr id="3" name="Slide Number Placeholder 2"/>
          <p:cNvSpPr>
            <a:spLocks noGrp="1"/>
          </p:cNvSpPr>
          <p:nvPr>
            <p:ph type="sldNum" sz="quarter" idx="12"/>
          </p:nvPr>
        </p:nvSpPr>
        <p:spPr/>
        <p:txBody>
          <a:bodyPr/>
          <a:lstStyle/>
          <a:p>
            <a:fld id="{6D22F896-40B5-4ADD-8801-0D06FADFA095}" type="slidenum">
              <a:rPr lang="en-US" smtClean="0"/>
              <a:t>43</a:t>
            </a:fld>
            <a:endParaRPr lang="en-US" dirty="0"/>
          </a:p>
        </p:txBody>
      </p:sp>
    </p:spTree>
    <p:extLst>
      <p:ext uri="{BB962C8B-B14F-4D97-AF65-F5344CB8AC3E}">
        <p14:creationId xmlns:p14="http://schemas.microsoft.com/office/powerpoint/2010/main" val="3479788325"/>
      </p:ext>
    </p:extLst>
  </p:cSld>
  <p:clrMapOvr>
    <a:masterClrMapping/>
  </p:clrMapOvr>
  <mc:AlternateContent xmlns:mc="http://schemas.openxmlformats.org/markup-compatibility/2006" xmlns:p14="http://schemas.microsoft.com/office/powerpoint/2010/main">
    <mc:Choice Requires="p14">
      <p:transition spd="slow" p14:dur="1750">
        <p:fade/>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Toastmasters – Tips on Public Speaking</a:t>
            </a:r>
          </a:p>
        </p:txBody>
      </p:sp>
      <p:pic>
        <p:nvPicPr>
          <p:cNvPr id="6" name="AykYRO5d_lI"/>
          <p:cNvPicPr>
            <a:picLocks noGrp="1" noRot="1" noChangeAspect="1"/>
          </p:cNvPicPr>
          <p:nvPr>
            <p:ph sz="half" idx="2"/>
            <a:videoFile r:link="rId1"/>
          </p:nvPr>
        </p:nvPicPr>
        <p:blipFill>
          <a:blip r:embed="rId3"/>
          <a:stretch>
            <a:fillRect/>
          </a:stretch>
        </p:blipFill>
        <p:spPr>
          <a:xfrm>
            <a:off x="1922184" y="1799369"/>
            <a:ext cx="7978274" cy="4488385"/>
          </a:xfrm>
          <a:prstGeom prst="rect">
            <a:avLst/>
          </a:prstGeom>
        </p:spPr>
      </p:pic>
      <p:sp>
        <p:nvSpPr>
          <p:cNvPr id="5" name="Slide Number Placeholder 4"/>
          <p:cNvSpPr>
            <a:spLocks noGrp="1"/>
          </p:cNvSpPr>
          <p:nvPr>
            <p:ph type="sldNum" sz="quarter" idx="12"/>
          </p:nvPr>
        </p:nvSpPr>
        <p:spPr/>
        <p:txBody>
          <a:bodyPr/>
          <a:lstStyle/>
          <a:p>
            <a:fld id="{6D22F896-40B5-4ADD-8801-0D06FADFA095}" type="slidenum">
              <a:rPr lang="en-US" smtClean="0"/>
              <a:t>44</a:t>
            </a:fld>
            <a:endParaRPr lang="en-US" dirty="0"/>
          </a:p>
        </p:txBody>
      </p:sp>
    </p:spTree>
    <p:extLst>
      <p:ext uri="{BB962C8B-B14F-4D97-AF65-F5344CB8AC3E}">
        <p14:creationId xmlns:p14="http://schemas.microsoft.com/office/powerpoint/2010/main" val="1207865268"/>
      </p:ext>
    </p:extLst>
  </p:cSld>
  <p:clrMapOvr>
    <a:masterClrMapping/>
  </p:clrMapOvr>
  <mc:AlternateContent xmlns:mc="http://schemas.openxmlformats.org/markup-compatibility/2006" xmlns:p14="http://schemas.microsoft.com/office/powerpoint/2010/main">
    <mc:Choice Requires="p14">
      <p:transition spd="slow" p14:dur="1750">
        <p:fade/>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Two Minute Professional Pitches</a:t>
            </a:r>
          </a:p>
        </p:txBody>
      </p:sp>
      <p:sp>
        <p:nvSpPr>
          <p:cNvPr id="4" name="Content Placeholder 3"/>
          <p:cNvSpPr>
            <a:spLocks noGrp="1"/>
          </p:cNvSpPr>
          <p:nvPr>
            <p:ph sz="half" idx="2"/>
          </p:nvPr>
        </p:nvSpPr>
        <p:spPr>
          <a:xfrm>
            <a:off x="1097280" y="1995055"/>
            <a:ext cx="10368680" cy="4305992"/>
          </a:xfrm>
        </p:spPr>
        <p:txBody>
          <a:bodyPr>
            <a:normAutofit fontScale="85000" lnSpcReduction="10000"/>
          </a:bodyPr>
          <a:lstStyle/>
          <a:p>
            <a:r>
              <a:rPr lang="en-US" sz="2800" dirty="0"/>
              <a:t>Students will introduce themselves to the class by giving a two-minute speech. </a:t>
            </a:r>
          </a:p>
          <a:p>
            <a:r>
              <a:rPr lang="en-US" sz="2800" dirty="0"/>
              <a:t> </a:t>
            </a:r>
          </a:p>
          <a:p>
            <a:pPr marL="0" indent="0">
              <a:buNone/>
            </a:pPr>
            <a:r>
              <a:rPr lang="en-US" sz="2800" dirty="0"/>
              <a:t>Your speech will need the following criteria: (2 points each) </a:t>
            </a:r>
          </a:p>
          <a:p>
            <a:pPr>
              <a:buFont typeface="Wingdings" panose="05000000000000000000" pitchFamily="2" charset="2"/>
              <a:buChar char="v"/>
            </a:pPr>
            <a:r>
              <a:rPr lang="en-US" sz="2800" b="1" dirty="0"/>
              <a:t> At least a 2-minute introduction</a:t>
            </a:r>
            <a:r>
              <a:rPr lang="en-US" sz="2800" dirty="0"/>
              <a:t> in front of the class </a:t>
            </a:r>
          </a:p>
          <a:p>
            <a:pPr>
              <a:buFont typeface="Wingdings" panose="05000000000000000000" pitchFamily="2" charset="2"/>
              <a:buChar char="v"/>
            </a:pPr>
            <a:r>
              <a:rPr lang="en-US" sz="2800" dirty="0"/>
              <a:t> with </a:t>
            </a:r>
            <a:r>
              <a:rPr lang="en-US" sz="2800" b="1" dirty="0"/>
              <a:t>2 or more unique selling points</a:t>
            </a:r>
            <a:r>
              <a:rPr lang="en-US" sz="2800" dirty="0"/>
              <a:t> about yourself as well as </a:t>
            </a:r>
          </a:p>
          <a:p>
            <a:pPr>
              <a:buFont typeface="Wingdings" panose="05000000000000000000" pitchFamily="2" charset="2"/>
              <a:buChar char="v"/>
            </a:pPr>
            <a:r>
              <a:rPr lang="en-US" sz="2800" b="1" dirty="0"/>
              <a:t> 1 self-identified area of improvement</a:t>
            </a:r>
            <a:r>
              <a:rPr lang="en-US" sz="2800" dirty="0"/>
              <a:t> that you plan to work on while at UConn</a:t>
            </a:r>
          </a:p>
          <a:p>
            <a:pPr>
              <a:buFont typeface="Wingdings" panose="05000000000000000000" pitchFamily="2" charset="2"/>
              <a:buChar char="v"/>
            </a:pPr>
            <a:r>
              <a:rPr lang="en-US" sz="2800" b="1" dirty="0"/>
              <a:t> Organized flow </a:t>
            </a:r>
            <a:r>
              <a:rPr lang="en-US" sz="2800" dirty="0"/>
              <a:t>without disjointed thoughts or non-sequiturs</a:t>
            </a:r>
            <a:r>
              <a:rPr lang="en-US" sz="2800" b="1" dirty="0"/>
              <a:t> </a:t>
            </a:r>
            <a:endParaRPr lang="en-US" sz="2800" dirty="0"/>
          </a:p>
          <a:p>
            <a:pPr>
              <a:buFont typeface="Wingdings" panose="05000000000000000000" pitchFamily="2" charset="2"/>
              <a:buChar char="v"/>
            </a:pPr>
            <a:r>
              <a:rPr lang="en-US" sz="2800" b="1" dirty="0"/>
              <a:t> Overall: creative and original style (Feel free to let us see your personality!) </a:t>
            </a:r>
            <a:endParaRPr lang="en-US" sz="2800" dirty="0"/>
          </a:p>
          <a:p>
            <a:pPr marL="0" indent="0">
              <a:buNone/>
            </a:pPr>
            <a:endParaRPr lang="en-US" sz="2800" dirty="0"/>
          </a:p>
        </p:txBody>
      </p:sp>
      <p:sp>
        <p:nvSpPr>
          <p:cNvPr id="5" name="Slide Number Placeholder 4"/>
          <p:cNvSpPr>
            <a:spLocks noGrp="1"/>
          </p:cNvSpPr>
          <p:nvPr>
            <p:ph type="sldNum" sz="quarter" idx="12"/>
          </p:nvPr>
        </p:nvSpPr>
        <p:spPr/>
        <p:txBody>
          <a:bodyPr/>
          <a:lstStyle/>
          <a:p>
            <a:fld id="{6D22F896-40B5-4ADD-8801-0D06FADFA095}" type="slidenum">
              <a:rPr lang="en-US" smtClean="0"/>
              <a:t>45</a:t>
            </a:fld>
            <a:endParaRPr lang="en-US" dirty="0"/>
          </a:p>
        </p:txBody>
      </p:sp>
    </p:spTree>
    <p:extLst>
      <p:ext uri="{BB962C8B-B14F-4D97-AF65-F5344CB8AC3E}">
        <p14:creationId xmlns:p14="http://schemas.microsoft.com/office/powerpoint/2010/main" val="1274978945"/>
      </p:ext>
    </p:extLst>
  </p:cSld>
  <p:clrMapOvr>
    <a:masterClrMapping/>
  </p:clrMapOvr>
  <mc:AlternateContent xmlns:mc="http://schemas.openxmlformats.org/markup-compatibility/2006" xmlns:p14="http://schemas.microsoft.com/office/powerpoint/2010/main">
    <mc:Choice Requires="p14">
      <p:transition spd="slow" p14:dur="1750">
        <p:fade/>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Final Presentation Teams</a:t>
            </a:r>
          </a:p>
        </p:txBody>
      </p:sp>
      <p:sp>
        <p:nvSpPr>
          <p:cNvPr id="3" name="Slide Number Placeholder 2"/>
          <p:cNvSpPr>
            <a:spLocks noGrp="1"/>
          </p:cNvSpPr>
          <p:nvPr>
            <p:ph type="sldNum" sz="quarter" idx="12"/>
          </p:nvPr>
        </p:nvSpPr>
        <p:spPr/>
        <p:txBody>
          <a:bodyPr/>
          <a:lstStyle/>
          <a:p>
            <a:fld id="{6D22F896-40B5-4ADD-8801-0D06FADFA095}" type="slidenum">
              <a:rPr lang="en-US" smtClean="0"/>
              <a:t>46</a:t>
            </a:fld>
            <a:endParaRPr lang="en-US" dirty="0"/>
          </a:p>
        </p:txBody>
      </p:sp>
      <p:sp>
        <p:nvSpPr>
          <p:cNvPr id="5" name="Content Placeholder 4"/>
          <p:cNvSpPr>
            <a:spLocks noGrp="1"/>
          </p:cNvSpPr>
          <p:nvPr>
            <p:ph idx="1"/>
          </p:nvPr>
        </p:nvSpPr>
        <p:spPr>
          <a:xfrm>
            <a:off x="1097280" y="2641600"/>
            <a:ext cx="10058400" cy="3227494"/>
          </a:xfrm>
        </p:spPr>
        <p:txBody>
          <a:bodyPr>
            <a:normAutofit/>
          </a:bodyPr>
          <a:lstStyle/>
          <a:p>
            <a:pPr>
              <a:buFont typeface="Wingdings" panose="05000000000000000000" pitchFamily="2" charset="2"/>
              <a:buChar char="§"/>
            </a:pPr>
            <a:r>
              <a:rPr lang="en-US" sz="3300" b="1" dirty="0"/>
              <a:t> Check Blackboard to see you members of team for final Presentations</a:t>
            </a:r>
          </a:p>
          <a:p>
            <a:pPr>
              <a:buFont typeface="Wingdings" panose="05000000000000000000" pitchFamily="2" charset="2"/>
              <a:buChar char="§"/>
            </a:pPr>
            <a:r>
              <a:rPr lang="en-US" sz="3300" b="1" dirty="0"/>
              <a:t> Take time to think of proposal – DUE Next week!</a:t>
            </a:r>
          </a:p>
          <a:p>
            <a:pPr lvl="1"/>
            <a:r>
              <a:rPr lang="en-US" sz="3100" b="1" dirty="0"/>
              <a:t>Recommended to submit sooner</a:t>
            </a:r>
          </a:p>
        </p:txBody>
      </p:sp>
    </p:spTree>
    <p:extLst>
      <p:ext uri="{BB962C8B-B14F-4D97-AF65-F5344CB8AC3E}">
        <p14:creationId xmlns:p14="http://schemas.microsoft.com/office/powerpoint/2010/main" val="2065355979"/>
      </p:ext>
    </p:extLst>
  </p:cSld>
  <p:clrMapOvr>
    <a:masterClrMapping/>
  </p:clrMapOvr>
  <mc:AlternateContent xmlns:mc="http://schemas.openxmlformats.org/markup-compatibility/2006" xmlns:p14="http://schemas.microsoft.com/office/powerpoint/2010/main">
    <mc:Choice Requires="p14">
      <p:transition spd="slow" p14:dur="1750">
        <p:fade/>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Appendix</a:t>
            </a:r>
          </a:p>
        </p:txBody>
      </p:sp>
      <p:sp>
        <p:nvSpPr>
          <p:cNvPr id="3" name="Content Placeholder 2"/>
          <p:cNvSpPr>
            <a:spLocks noGrp="1"/>
          </p:cNvSpPr>
          <p:nvPr>
            <p:ph sz="half" idx="1"/>
          </p:nvPr>
        </p:nvSpPr>
        <p:spPr>
          <a:xfrm>
            <a:off x="604908" y="1889020"/>
            <a:ext cx="4937760" cy="4023360"/>
          </a:xfrm>
        </p:spPr>
        <p:txBody>
          <a:bodyPr>
            <a:normAutofit fontScale="92500" lnSpcReduction="20000"/>
          </a:bodyPr>
          <a:lstStyle/>
          <a:p>
            <a:r>
              <a:rPr lang="en-US" dirty="0"/>
              <a:t>Reading Level Guide – </a:t>
            </a:r>
          </a:p>
          <a:p>
            <a:r>
              <a:rPr lang="en-US" b="1" dirty="0"/>
              <a:t>In Word 2016</a:t>
            </a:r>
          </a:p>
          <a:p>
            <a:r>
              <a:rPr lang="en-US" dirty="0"/>
              <a:t>Click the </a:t>
            </a:r>
            <a:r>
              <a:rPr lang="en-US" b="1" dirty="0"/>
              <a:t>File</a:t>
            </a:r>
            <a:r>
              <a:rPr lang="en-US" dirty="0"/>
              <a:t> tab, and then click </a:t>
            </a:r>
            <a:r>
              <a:rPr lang="en-US" b="1" dirty="0"/>
              <a:t>Options</a:t>
            </a:r>
            <a:r>
              <a:rPr lang="en-US" dirty="0"/>
              <a:t>.</a:t>
            </a:r>
          </a:p>
          <a:p>
            <a:r>
              <a:rPr lang="en-US" dirty="0"/>
              <a:t>Click </a:t>
            </a:r>
            <a:r>
              <a:rPr lang="en-US" b="1" dirty="0"/>
              <a:t>Proofing</a:t>
            </a:r>
            <a:r>
              <a:rPr lang="en-US" dirty="0"/>
              <a:t>.</a:t>
            </a:r>
          </a:p>
          <a:p>
            <a:r>
              <a:rPr lang="en-US" dirty="0"/>
              <a:t>Under </a:t>
            </a:r>
            <a:r>
              <a:rPr lang="en-US" b="1" dirty="0"/>
              <a:t>When correcting spelling and grammar in Word, m</a:t>
            </a:r>
            <a:r>
              <a:rPr lang="en-US" dirty="0"/>
              <a:t>ake sure the </a:t>
            </a:r>
            <a:r>
              <a:rPr lang="en-US" b="1" dirty="0"/>
              <a:t>Check grammar with spelling</a:t>
            </a:r>
            <a:r>
              <a:rPr lang="en-US" dirty="0"/>
              <a:t> check box is selected.</a:t>
            </a:r>
          </a:p>
          <a:p>
            <a:r>
              <a:rPr lang="en-US" dirty="0"/>
              <a:t>Select </a:t>
            </a:r>
            <a:r>
              <a:rPr lang="en-US" b="1" dirty="0"/>
              <a:t>Show readability statistics</a:t>
            </a:r>
            <a:r>
              <a:rPr lang="en-US" dirty="0"/>
              <a:t>.</a:t>
            </a:r>
          </a:p>
          <a:p>
            <a:r>
              <a:rPr lang="en-US" dirty="0"/>
              <a:t>After you enable this feature, open a file that you want to check, and </a:t>
            </a:r>
            <a:r>
              <a:rPr lang="en-US" u="sng" dirty="0">
                <a:hlinkClick r:id="rId2"/>
              </a:rPr>
              <a:t>check the spelling</a:t>
            </a:r>
            <a:r>
              <a:rPr lang="en-US" dirty="0"/>
              <a:t>. When Outlook or Word finishes checking the spelling and grammar, it displays information about the reading level of the document.</a:t>
            </a:r>
          </a:p>
          <a:p>
            <a:endParaRPr lang="en-US" dirty="0"/>
          </a:p>
        </p:txBody>
      </p:sp>
      <p:sp>
        <p:nvSpPr>
          <p:cNvPr id="4" name="Content Placeholder 3"/>
          <p:cNvSpPr>
            <a:spLocks noGrp="1"/>
          </p:cNvSpPr>
          <p:nvPr>
            <p:ph sz="half" idx="2"/>
          </p:nvPr>
        </p:nvSpPr>
        <p:spPr>
          <a:xfrm>
            <a:off x="6362924" y="1889020"/>
            <a:ext cx="4300385" cy="4023360"/>
          </a:xfrm>
        </p:spPr>
        <p:txBody>
          <a:bodyPr>
            <a:normAutofit fontScale="92500" lnSpcReduction="20000"/>
          </a:bodyPr>
          <a:lstStyle/>
          <a:p>
            <a:r>
              <a:rPr lang="en-US" sz="3300" dirty="0"/>
              <a:t>Determined with a formula based on number of syllables, words, sentences, and structure. Also use: </a:t>
            </a:r>
            <a:r>
              <a:rPr lang="en-US" sz="3300" dirty="0">
                <a:hlinkClick r:id="rId3"/>
              </a:rPr>
              <a:t>https://readability-score.com/</a:t>
            </a:r>
            <a:r>
              <a:rPr lang="en-US" sz="3300" dirty="0"/>
              <a:t> </a:t>
            </a:r>
          </a:p>
          <a:p>
            <a:endParaRPr lang="en-US" sz="3300" dirty="0"/>
          </a:p>
          <a:p>
            <a:endParaRPr lang="en-US" sz="3300" dirty="0"/>
          </a:p>
        </p:txBody>
      </p:sp>
      <p:sp>
        <p:nvSpPr>
          <p:cNvPr id="5" name="Slide Number Placeholder 4"/>
          <p:cNvSpPr>
            <a:spLocks noGrp="1"/>
          </p:cNvSpPr>
          <p:nvPr>
            <p:ph type="sldNum" sz="quarter" idx="12"/>
          </p:nvPr>
        </p:nvSpPr>
        <p:spPr/>
        <p:txBody>
          <a:bodyPr/>
          <a:lstStyle/>
          <a:p>
            <a:fld id="{6D22F896-40B5-4ADD-8801-0D06FADFA095}" type="slidenum">
              <a:rPr lang="en-US" smtClean="0"/>
              <a:t>47</a:t>
            </a:fld>
            <a:endParaRPr lang="en-US" dirty="0"/>
          </a:p>
        </p:txBody>
      </p:sp>
    </p:spTree>
    <p:extLst>
      <p:ext uri="{BB962C8B-B14F-4D97-AF65-F5344CB8AC3E}">
        <p14:creationId xmlns:p14="http://schemas.microsoft.com/office/powerpoint/2010/main" val="2177941910"/>
      </p:ext>
    </p:extLst>
  </p:cSld>
  <p:clrMapOvr>
    <a:masterClrMapping/>
  </p:clrMapOvr>
  <mc:AlternateContent xmlns:mc="http://schemas.openxmlformats.org/markup-compatibility/2006" xmlns:p14="http://schemas.microsoft.com/office/powerpoint/2010/main">
    <mc:Choice Requires="p14">
      <p:transition spd="slow" p14:dur="1750">
        <p:fade/>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Appendix</a:t>
            </a:r>
          </a:p>
        </p:txBody>
      </p:sp>
      <p:sp>
        <p:nvSpPr>
          <p:cNvPr id="3" name="Content Placeholder 2"/>
          <p:cNvSpPr>
            <a:spLocks noGrp="1"/>
          </p:cNvSpPr>
          <p:nvPr>
            <p:ph sz="half" idx="1"/>
          </p:nvPr>
        </p:nvSpPr>
        <p:spPr/>
        <p:txBody>
          <a:bodyPr>
            <a:normAutofit/>
          </a:bodyPr>
          <a:lstStyle/>
          <a:p>
            <a:r>
              <a:rPr lang="en-US" sz="3300" b="1" dirty="0"/>
              <a:t>Jargon</a:t>
            </a:r>
            <a:r>
              <a:rPr lang="en-US" sz="3300" dirty="0"/>
              <a:t> – “special words or expressions that are used by a particular profession or group and are difficult for others to understand”</a:t>
            </a:r>
          </a:p>
          <a:p>
            <a:pPr marL="0" indent="0">
              <a:buNone/>
            </a:pPr>
            <a:endParaRPr lang="en-US" sz="3300" dirty="0"/>
          </a:p>
        </p:txBody>
      </p:sp>
      <p:sp>
        <p:nvSpPr>
          <p:cNvPr id="5" name="Slide Number Placeholder 4"/>
          <p:cNvSpPr>
            <a:spLocks noGrp="1"/>
          </p:cNvSpPr>
          <p:nvPr>
            <p:ph type="sldNum" sz="quarter" idx="12"/>
          </p:nvPr>
        </p:nvSpPr>
        <p:spPr/>
        <p:txBody>
          <a:bodyPr/>
          <a:lstStyle/>
          <a:p>
            <a:fld id="{6D22F896-40B5-4ADD-8801-0D06FADFA095}" type="slidenum">
              <a:rPr lang="en-US" smtClean="0"/>
              <a:t>48</a:t>
            </a:fld>
            <a:endParaRPr lang="en-US" dirty="0"/>
          </a:p>
        </p:txBody>
      </p:sp>
    </p:spTree>
    <p:extLst>
      <p:ext uri="{BB962C8B-B14F-4D97-AF65-F5344CB8AC3E}">
        <p14:creationId xmlns:p14="http://schemas.microsoft.com/office/powerpoint/2010/main" val="13647881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6D22F896-40B5-4ADD-8801-0D06FADFA095}" type="slidenum">
              <a:rPr lang="en-US" smtClean="0"/>
              <a:t>5</a:t>
            </a:fld>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2136532733"/>
              </p:ext>
            </p:extLst>
          </p:nvPr>
        </p:nvGraphicFramePr>
        <p:xfrm>
          <a:off x="232999" y="60960"/>
          <a:ext cx="11458993" cy="6678666"/>
        </p:xfrm>
        <a:graphic>
          <a:graphicData uri="http://schemas.openxmlformats.org/drawingml/2006/table">
            <a:tbl>
              <a:tblPr firstRow="1" firstCol="1" bandRow="1">
                <a:tableStyleId>{5C22544A-7EE6-4342-B048-85BDC9FD1C3A}</a:tableStyleId>
              </a:tblPr>
              <a:tblGrid>
                <a:gridCol w="1843942">
                  <a:extLst>
                    <a:ext uri="{9D8B030D-6E8A-4147-A177-3AD203B41FA5}">
                      <a16:colId xmlns:a16="http://schemas.microsoft.com/office/drawing/2014/main" val="20000"/>
                    </a:ext>
                  </a:extLst>
                </a:gridCol>
                <a:gridCol w="4873907">
                  <a:extLst>
                    <a:ext uri="{9D8B030D-6E8A-4147-A177-3AD203B41FA5}">
                      <a16:colId xmlns:a16="http://schemas.microsoft.com/office/drawing/2014/main" val="20001"/>
                    </a:ext>
                  </a:extLst>
                </a:gridCol>
                <a:gridCol w="4741144">
                  <a:extLst>
                    <a:ext uri="{9D8B030D-6E8A-4147-A177-3AD203B41FA5}">
                      <a16:colId xmlns:a16="http://schemas.microsoft.com/office/drawing/2014/main" val="20002"/>
                    </a:ext>
                  </a:extLst>
                </a:gridCol>
              </a:tblGrid>
              <a:tr h="331896">
                <a:tc>
                  <a:txBody>
                    <a:bodyPr/>
                    <a:lstStyle/>
                    <a:p>
                      <a:pPr marL="0" marR="0" algn="l">
                        <a:spcBef>
                          <a:spcPts val="0"/>
                        </a:spcBef>
                        <a:spcAft>
                          <a:spcPts val="400"/>
                        </a:spcAft>
                      </a:pPr>
                      <a:r>
                        <a:rPr lang="en-US" sz="2200" dirty="0">
                          <a:effectLst/>
                        </a:rPr>
                        <a:t>Week</a:t>
                      </a:r>
                      <a:endParaRPr lang="en-US" sz="2200" dirty="0">
                        <a:solidFill>
                          <a:srgbClr val="595959"/>
                        </a:solidFill>
                        <a:effectLst/>
                        <a:latin typeface="Trebuchet MS" panose="020B0603020202020204" pitchFamily="34" charset="0"/>
                        <a:ea typeface="Trebuchet MS" panose="020B0603020202020204" pitchFamily="34" charset="0"/>
                        <a:cs typeface="Times New Roman" panose="02020603050405020304" pitchFamily="18" charset="0"/>
                      </a:endParaRPr>
                    </a:p>
                  </a:txBody>
                  <a:tcPr marL="0" marR="0" marT="0" marB="0" anchor="ctr"/>
                </a:tc>
                <a:tc>
                  <a:txBody>
                    <a:bodyPr/>
                    <a:lstStyle/>
                    <a:p>
                      <a:pPr marL="0" marR="0" algn="l">
                        <a:spcBef>
                          <a:spcPts val="0"/>
                        </a:spcBef>
                        <a:spcAft>
                          <a:spcPts val="400"/>
                        </a:spcAft>
                      </a:pPr>
                      <a:r>
                        <a:rPr lang="en-US" sz="2200" dirty="0">
                          <a:effectLst/>
                        </a:rPr>
                        <a:t>To Review In Class</a:t>
                      </a:r>
                      <a:endParaRPr lang="en-US" sz="2200" dirty="0">
                        <a:solidFill>
                          <a:srgbClr val="595959"/>
                        </a:solidFill>
                        <a:effectLst/>
                        <a:latin typeface="Trebuchet MS" panose="020B0603020202020204" pitchFamily="34" charset="0"/>
                        <a:ea typeface="Trebuchet MS" panose="020B0603020202020204" pitchFamily="34" charset="0"/>
                        <a:cs typeface="Times New Roman" panose="02020603050405020304" pitchFamily="18" charset="0"/>
                      </a:endParaRPr>
                    </a:p>
                  </a:txBody>
                  <a:tcPr marL="0" marR="0" marT="0" marB="0" anchor="ctr"/>
                </a:tc>
                <a:tc>
                  <a:txBody>
                    <a:bodyPr/>
                    <a:lstStyle/>
                    <a:p>
                      <a:pPr marL="0" marR="0" algn="l">
                        <a:spcBef>
                          <a:spcPts val="0"/>
                        </a:spcBef>
                        <a:spcAft>
                          <a:spcPts val="400"/>
                        </a:spcAft>
                      </a:pPr>
                      <a:r>
                        <a:rPr lang="en-US" sz="2200">
                          <a:effectLst/>
                        </a:rPr>
                        <a:t>Reading</a:t>
                      </a:r>
                      <a:endParaRPr lang="en-US" sz="2200">
                        <a:solidFill>
                          <a:srgbClr val="595959"/>
                        </a:solidFill>
                        <a:effectLst/>
                        <a:latin typeface="Trebuchet MS" panose="020B0603020202020204" pitchFamily="34" charset="0"/>
                        <a:ea typeface="Trebuchet MS" panose="020B060302020202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10000"/>
                  </a:ext>
                </a:extLst>
              </a:tr>
              <a:tr h="1204972">
                <a:tc>
                  <a:txBody>
                    <a:bodyPr/>
                    <a:lstStyle/>
                    <a:p>
                      <a:pPr marL="0" marR="0" algn="ctr">
                        <a:spcBef>
                          <a:spcPts val="400"/>
                        </a:spcBef>
                        <a:spcAft>
                          <a:spcPts val="400"/>
                        </a:spcAft>
                      </a:pPr>
                      <a:r>
                        <a:rPr lang="en-US" sz="1600" dirty="0">
                          <a:effectLst/>
                        </a:rPr>
                        <a:t>Week 1</a:t>
                      </a:r>
                    </a:p>
                    <a:p>
                      <a:pPr marL="0" marR="0" algn="ctr">
                        <a:spcBef>
                          <a:spcPts val="400"/>
                        </a:spcBef>
                        <a:spcAft>
                          <a:spcPts val="400"/>
                        </a:spcAft>
                      </a:pPr>
                      <a:r>
                        <a:rPr lang="en-US" sz="1600" dirty="0">
                          <a:effectLst/>
                        </a:rPr>
                        <a:t> </a:t>
                      </a:r>
                      <a:endParaRPr lang="en-US" sz="1600" dirty="0">
                        <a:solidFill>
                          <a:srgbClr val="595959"/>
                        </a:solidFill>
                        <a:effectLst/>
                        <a:latin typeface="Trebuchet MS" panose="020B0603020202020204" pitchFamily="34" charset="0"/>
                        <a:ea typeface="Trebuchet MS" panose="020B0603020202020204" pitchFamily="34" charset="0"/>
                        <a:cs typeface="Times New Roman" panose="02020603050405020304" pitchFamily="18" charset="0"/>
                      </a:endParaRPr>
                    </a:p>
                  </a:txBody>
                  <a:tcPr marL="0" marR="0" marT="0" marB="0" anchor="ctr"/>
                </a:tc>
                <a:tc>
                  <a:txBody>
                    <a:bodyPr/>
                    <a:lstStyle/>
                    <a:p>
                      <a:pPr marL="342900" marR="0" lvl="0" indent="-342900" algn="l">
                        <a:spcBef>
                          <a:spcPts val="400"/>
                        </a:spcBef>
                        <a:spcAft>
                          <a:spcPts val="400"/>
                        </a:spcAft>
                        <a:buFont typeface="Symbol" panose="05050102010706020507" pitchFamily="18" charset="2"/>
                        <a:buChar char=""/>
                      </a:pPr>
                      <a:r>
                        <a:rPr lang="en-US" sz="1800" dirty="0">
                          <a:effectLst/>
                        </a:rPr>
                        <a:t>Today’s Communication Realities </a:t>
                      </a:r>
                    </a:p>
                    <a:p>
                      <a:pPr marL="342900" marR="0" lvl="0" indent="-342900" algn="l">
                        <a:spcBef>
                          <a:spcPts val="400"/>
                        </a:spcBef>
                        <a:spcAft>
                          <a:spcPts val="400"/>
                        </a:spcAft>
                        <a:buFont typeface="Symbol" panose="05050102010706020507" pitchFamily="18" charset="2"/>
                        <a:buChar char=""/>
                      </a:pPr>
                      <a:r>
                        <a:rPr lang="en-US" sz="1800" dirty="0">
                          <a:effectLst/>
                        </a:rPr>
                        <a:t>Business Writing</a:t>
                      </a:r>
                    </a:p>
                    <a:p>
                      <a:pPr marL="342900" marR="0" lvl="0" indent="-342900" algn="l">
                        <a:spcBef>
                          <a:spcPts val="400"/>
                        </a:spcBef>
                        <a:spcAft>
                          <a:spcPts val="400"/>
                        </a:spcAft>
                        <a:buFont typeface="Symbol" panose="05050102010706020507" pitchFamily="18" charset="2"/>
                        <a:buChar char=""/>
                      </a:pPr>
                      <a:r>
                        <a:rPr lang="en-US" sz="1800" dirty="0">
                          <a:effectLst/>
                        </a:rPr>
                        <a:t>Two Minute Professional Pitches </a:t>
                      </a:r>
                      <a:endParaRPr lang="en-US" sz="1800" dirty="0">
                        <a:solidFill>
                          <a:srgbClr val="595959"/>
                        </a:solidFill>
                        <a:effectLst/>
                        <a:latin typeface="Trebuchet MS" panose="020B0603020202020204" pitchFamily="34" charset="0"/>
                        <a:ea typeface="Trebuchet MS" panose="020B0603020202020204" pitchFamily="34" charset="0"/>
                        <a:cs typeface="Times New Roman" panose="02020603050405020304" pitchFamily="18" charset="0"/>
                      </a:endParaRPr>
                    </a:p>
                  </a:txBody>
                  <a:tcPr marL="0" marR="0" marT="0" marB="0" anchor="ctr"/>
                </a:tc>
                <a:tc>
                  <a:txBody>
                    <a:bodyPr/>
                    <a:lstStyle/>
                    <a:p>
                      <a:pPr marL="0" marR="0" algn="l">
                        <a:spcBef>
                          <a:spcPts val="400"/>
                        </a:spcBef>
                        <a:spcAft>
                          <a:spcPts val="400"/>
                        </a:spcAft>
                      </a:pPr>
                      <a:br>
                        <a:rPr lang="en-US" sz="1800" dirty="0">
                          <a:effectLst/>
                        </a:rPr>
                      </a:br>
                      <a:r>
                        <a:rPr lang="en-US" sz="1800" dirty="0">
                          <a:effectLst/>
                        </a:rPr>
                        <a:t>HBR Article: How to</a:t>
                      </a:r>
                      <a:br>
                        <a:rPr lang="en-US" sz="1800" dirty="0">
                          <a:effectLst/>
                        </a:rPr>
                      </a:br>
                      <a:r>
                        <a:rPr lang="en-US" sz="1800" dirty="0">
                          <a:effectLst/>
                        </a:rPr>
                        <a:t>Improve Your Business Writing</a:t>
                      </a:r>
                      <a:endParaRPr lang="en-US" sz="1800" dirty="0">
                        <a:solidFill>
                          <a:srgbClr val="595959"/>
                        </a:solidFill>
                        <a:effectLst/>
                        <a:latin typeface="Trebuchet MS" panose="020B0603020202020204" pitchFamily="34" charset="0"/>
                        <a:ea typeface="Trebuchet MS" panose="020B060302020202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10001"/>
                  </a:ext>
                </a:extLst>
              </a:tr>
              <a:tr h="1458329">
                <a:tc>
                  <a:txBody>
                    <a:bodyPr/>
                    <a:lstStyle/>
                    <a:p>
                      <a:pPr marL="0" marR="0" algn="ctr">
                        <a:spcBef>
                          <a:spcPts val="400"/>
                        </a:spcBef>
                        <a:spcAft>
                          <a:spcPts val="400"/>
                        </a:spcAft>
                      </a:pPr>
                      <a:r>
                        <a:rPr lang="en-US" sz="1600" dirty="0">
                          <a:effectLst/>
                        </a:rPr>
                        <a:t>Week 2</a:t>
                      </a:r>
                      <a:endParaRPr lang="en-US" sz="1600" dirty="0">
                        <a:solidFill>
                          <a:srgbClr val="595959"/>
                        </a:solidFill>
                        <a:effectLst/>
                        <a:latin typeface="Trebuchet MS" panose="020B0603020202020204" pitchFamily="34" charset="0"/>
                        <a:ea typeface="Trebuchet MS" panose="020B0603020202020204" pitchFamily="34" charset="0"/>
                        <a:cs typeface="Times New Roman" panose="02020603050405020304" pitchFamily="18" charset="0"/>
                      </a:endParaRPr>
                    </a:p>
                  </a:txBody>
                  <a:tcPr marL="0" marR="0" marT="0" marB="0" anchor="ctr"/>
                </a:tc>
                <a:tc>
                  <a:txBody>
                    <a:bodyPr/>
                    <a:lstStyle/>
                    <a:p>
                      <a:pPr marL="342900" marR="0" lvl="0" indent="-342900" algn="l">
                        <a:spcBef>
                          <a:spcPts val="400"/>
                        </a:spcBef>
                        <a:spcAft>
                          <a:spcPts val="400"/>
                        </a:spcAft>
                        <a:buFont typeface="Symbol" panose="05050102010706020507" pitchFamily="18" charset="2"/>
                        <a:buChar char=""/>
                      </a:pPr>
                      <a:r>
                        <a:rPr lang="en-US" sz="1800" dirty="0">
                          <a:effectLst/>
                        </a:rPr>
                        <a:t>Building the Bridge of Effective Communication</a:t>
                      </a:r>
                    </a:p>
                    <a:p>
                      <a:pPr marL="342900" marR="0" lvl="0" indent="-342900" algn="l">
                        <a:spcBef>
                          <a:spcPts val="400"/>
                        </a:spcBef>
                        <a:spcAft>
                          <a:spcPts val="400"/>
                        </a:spcAft>
                        <a:buFont typeface="Symbol" panose="05050102010706020507" pitchFamily="18" charset="2"/>
                        <a:buChar char=""/>
                      </a:pPr>
                      <a:r>
                        <a:rPr lang="en-US" sz="1800" dirty="0">
                          <a:effectLst/>
                        </a:rPr>
                        <a:t>Successful Presentations</a:t>
                      </a:r>
                    </a:p>
                    <a:p>
                      <a:pPr marL="342900" marR="0" lvl="0" indent="-342900" algn="l" defTabSz="914400" rtl="0" eaLnBrk="1" fontAlgn="auto" latinLnBrk="0" hangingPunct="1">
                        <a:lnSpc>
                          <a:spcPct val="100000"/>
                        </a:lnSpc>
                        <a:spcBef>
                          <a:spcPts val="400"/>
                        </a:spcBef>
                        <a:spcAft>
                          <a:spcPts val="400"/>
                        </a:spcAft>
                        <a:buClrTx/>
                        <a:buSzTx/>
                        <a:buFont typeface="Symbol" panose="05050102010706020507" pitchFamily="18" charset="2"/>
                        <a:buChar char=""/>
                        <a:tabLst/>
                        <a:defRPr/>
                      </a:pPr>
                      <a:r>
                        <a:rPr lang="en-US" sz="1800" dirty="0">
                          <a:effectLst/>
                        </a:rPr>
                        <a:t>Two Minute Professional Pitches (if</a:t>
                      </a:r>
                      <a:r>
                        <a:rPr lang="en-US" sz="1800" baseline="0" dirty="0">
                          <a:effectLst/>
                        </a:rPr>
                        <a:t> needed)</a:t>
                      </a:r>
                      <a:endParaRPr lang="en-US" sz="1800" dirty="0">
                        <a:solidFill>
                          <a:srgbClr val="595959"/>
                        </a:solidFill>
                        <a:effectLst/>
                        <a:latin typeface="Trebuchet MS" panose="020B0603020202020204" pitchFamily="34" charset="0"/>
                        <a:ea typeface="Trebuchet MS" panose="020B0603020202020204" pitchFamily="34" charset="0"/>
                        <a:cs typeface="Times New Roman" panose="02020603050405020304" pitchFamily="18" charset="0"/>
                      </a:endParaRPr>
                    </a:p>
                  </a:txBody>
                  <a:tcPr marL="0" marR="0" marT="0" marB="0" anchor="ctr"/>
                </a:tc>
                <a:tc>
                  <a:txBody>
                    <a:bodyPr/>
                    <a:lstStyle/>
                    <a:p>
                      <a:pPr marL="0" marR="0" algn="l">
                        <a:spcBef>
                          <a:spcPts val="400"/>
                        </a:spcBef>
                        <a:spcAft>
                          <a:spcPts val="400"/>
                        </a:spcAft>
                      </a:pPr>
                      <a:r>
                        <a:rPr lang="en-US" sz="1800" dirty="0">
                          <a:effectLst/>
                        </a:rPr>
                        <a:t>HBR Article: How to Give a Killer Presentation</a:t>
                      </a:r>
                      <a:endParaRPr lang="en-US" sz="1800" dirty="0">
                        <a:solidFill>
                          <a:srgbClr val="595959"/>
                        </a:solidFill>
                        <a:effectLst/>
                        <a:latin typeface="Trebuchet MS" panose="020B0603020202020204" pitchFamily="34" charset="0"/>
                        <a:ea typeface="Trebuchet MS" panose="020B060302020202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10002"/>
                  </a:ext>
                </a:extLst>
              </a:tr>
              <a:tr h="1899918">
                <a:tc>
                  <a:txBody>
                    <a:bodyPr/>
                    <a:lstStyle/>
                    <a:p>
                      <a:pPr marL="0" marR="0" algn="ctr">
                        <a:spcBef>
                          <a:spcPts val="400"/>
                        </a:spcBef>
                        <a:spcAft>
                          <a:spcPts val="400"/>
                        </a:spcAft>
                      </a:pPr>
                      <a:r>
                        <a:rPr lang="en-US" sz="1600" dirty="0">
                          <a:effectLst/>
                        </a:rPr>
                        <a:t>Week 3</a:t>
                      </a:r>
                      <a:endParaRPr lang="en-US" sz="1600" dirty="0">
                        <a:solidFill>
                          <a:srgbClr val="595959"/>
                        </a:solidFill>
                        <a:effectLst/>
                        <a:latin typeface="Trebuchet MS" panose="020B0603020202020204" pitchFamily="34" charset="0"/>
                        <a:ea typeface="Trebuchet MS" panose="020B0603020202020204" pitchFamily="34" charset="0"/>
                        <a:cs typeface="Times New Roman" panose="02020603050405020304" pitchFamily="18" charset="0"/>
                      </a:endParaRPr>
                    </a:p>
                  </a:txBody>
                  <a:tcPr marL="0" marR="0" marT="0" marB="0" anchor="ctr"/>
                </a:tc>
                <a:tc>
                  <a:txBody>
                    <a:bodyPr/>
                    <a:lstStyle/>
                    <a:p>
                      <a:pPr marL="342900" marR="0" lvl="0" indent="-342900" algn="l">
                        <a:spcBef>
                          <a:spcPts val="400"/>
                        </a:spcBef>
                        <a:spcAft>
                          <a:spcPts val="400"/>
                        </a:spcAft>
                        <a:buFont typeface="Symbol" panose="05050102010706020507" pitchFamily="18" charset="2"/>
                        <a:buChar char=""/>
                      </a:pPr>
                      <a:r>
                        <a:rPr lang="en-US" sz="1800" dirty="0">
                          <a:effectLst/>
                        </a:rPr>
                        <a:t>Influencing How your Communication is Received</a:t>
                      </a:r>
                    </a:p>
                    <a:p>
                      <a:pPr marL="342900" marR="0" lvl="0" indent="-342900" algn="l">
                        <a:spcBef>
                          <a:spcPts val="400"/>
                        </a:spcBef>
                        <a:spcAft>
                          <a:spcPts val="400"/>
                        </a:spcAft>
                        <a:buFont typeface="Symbol" panose="05050102010706020507" pitchFamily="18" charset="2"/>
                        <a:buChar char=""/>
                      </a:pPr>
                      <a:r>
                        <a:rPr lang="en-US" sz="1800" dirty="0">
                          <a:effectLst/>
                        </a:rPr>
                        <a:t>Public Speaking </a:t>
                      </a:r>
                      <a:endParaRPr lang="en-US" sz="1800" dirty="0">
                        <a:solidFill>
                          <a:srgbClr val="595959"/>
                        </a:solidFill>
                        <a:effectLst/>
                        <a:latin typeface="Trebuchet MS" panose="020B0603020202020204" pitchFamily="34" charset="0"/>
                        <a:ea typeface="Trebuchet MS" panose="020B0603020202020204" pitchFamily="34" charset="0"/>
                        <a:cs typeface="Times New Roman" panose="02020603050405020304" pitchFamily="18" charset="0"/>
                      </a:endParaRPr>
                    </a:p>
                  </a:txBody>
                  <a:tcPr marL="0" marR="0" marT="0" marB="0" anchor="ctr"/>
                </a:tc>
                <a:tc>
                  <a:txBody>
                    <a:bodyPr/>
                    <a:lstStyle/>
                    <a:p>
                      <a:pPr marL="0" marR="0" algn="l">
                        <a:spcBef>
                          <a:spcPts val="400"/>
                        </a:spcBef>
                        <a:spcAft>
                          <a:spcPts val="400"/>
                        </a:spcAft>
                      </a:pPr>
                      <a:br>
                        <a:rPr lang="en-US" sz="1800" dirty="0">
                          <a:effectLst/>
                        </a:rPr>
                      </a:br>
                      <a:r>
                        <a:rPr lang="en-US" sz="1800" dirty="0">
                          <a:effectLst/>
                        </a:rPr>
                        <a:t>Inc Article: 5 Super </a:t>
                      </a:r>
                      <a:br>
                        <a:rPr lang="en-US" sz="1800" dirty="0">
                          <a:effectLst/>
                        </a:rPr>
                      </a:br>
                      <a:r>
                        <a:rPr lang="en-US" sz="1800" dirty="0">
                          <a:effectLst/>
                        </a:rPr>
                        <a:t>Successful Ways to Become a Great Communicator</a:t>
                      </a:r>
                      <a:endParaRPr lang="en-US" sz="1800" dirty="0">
                        <a:solidFill>
                          <a:srgbClr val="595959"/>
                        </a:solidFill>
                        <a:effectLst/>
                        <a:latin typeface="Trebuchet MS" panose="020B0603020202020204" pitchFamily="34" charset="0"/>
                        <a:ea typeface="Trebuchet MS" panose="020B060302020202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10003"/>
                  </a:ext>
                </a:extLst>
              </a:tr>
              <a:tr h="1780167">
                <a:tc>
                  <a:txBody>
                    <a:bodyPr/>
                    <a:lstStyle/>
                    <a:p>
                      <a:pPr marL="0" marR="0" algn="ctr">
                        <a:spcBef>
                          <a:spcPts val="400"/>
                        </a:spcBef>
                        <a:spcAft>
                          <a:spcPts val="400"/>
                        </a:spcAft>
                      </a:pPr>
                      <a:r>
                        <a:rPr lang="en-US" sz="1600" dirty="0">
                          <a:effectLst/>
                        </a:rPr>
                        <a:t>Week 4</a:t>
                      </a:r>
                      <a:endParaRPr lang="en-US" sz="1600" dirty="0">
                        <a:solidFill>
                          <a:srgbClr val="595959"/>
                        </a:solidFill>
                        <a:effectLst/>
                        <a:latin typeface="Trebuchet MS" panose="020B0603020202020204" pitchFamily="34" charset="0"/>
                        <a:ea typeface="Trebuchet MS" panose="020B0603020202020204" pitchFamily="34" charset="0"/>
                        <a:cs typeface="Times New Roman" panose="02020603050405020304" pitchFamily="18" charset="0"/>
                      </a:endParaRPr>
                    </a:p>
                  </a:txBody>
                  <a:tcPr marL="0" marR="0" marT="0" marB="0" anchor="ctr"/>
                </a:tc>
                <a:tc>
                  <a:txBody>
                    <a:bodyPr/>
                    <a:lstStyle/>
                    <a:p>
                      <a:pPr marL="342900" marR="0" lvl="0" indent="-342900" algn="l">
                        <a:spcBef>
                          <a:spcPts val="400"/>
                        </a:spcBef>
                        <a:spcAft>
                          <a:spcPts val="400"/>
                        </a:spcAft>
                        <a:buFont typeface="Symbol" panose="05050102010706020507" pitchFamily="18" charset="2"/>
                        <a:buChar char=""/>
                      </a:pPr>
                      <a:r>
                        <a:rPr lang="en-US" sz="1800" dirty="0">
                          <a:effectLst/>
                        </a:rPr>
                        <a:t>Communicating Technical Information to Nontechnical People</a:t>
                      </a:r>
                    </a:p>
                    <a:p>
                      <a:pPr marL="342900" marR="0" lvl="0" indent="-342900" algn="l">
                        <a:spcBef>
                          <a:spcPts val="400"/>
                        </a:spcBef>
                        <a:spcAft>
                          <a:spcPts val="400"/>
                        </a:spcAft>
                        <a:buFont typeface="Symbol" panose="05050102010706020507" pitchFamily="18" charset="2"/>
                        <a:buChar char=""/>
                      </a:pPr>
                      <a:r>
                        <a:rPr lang="en-US" sz="1800" dirty="0">
                          <a:effectLst/>
                        </a:rPr>
                        <a:t>Final Presentations </a:t>
                      </a:r>
                      <a:endParaRPr lang="en-US" sz="1800" dirty="0">
                        <a:solidFill>
                          <a:srgbClr val="595959"/>
                        </a:solidFill>
                        <a:effectLst/>
                        <a:latin typeface="Trebuchet MS" panose="020B0603020202020204" pitchFamily="34" charset="0"/>
                        <a:ea typeface="Trebuchet MS" panose="020B0603020202020204" pitchFamily="34" charset="0"/>
                        <a:cs typeface="Times New Roman" panose="02020603050405020304" pitchFamily="18" charset="0"/>
                      </a:endParaRPr>
                    </a:p>
                  </a:txBody>
                  <a:tcPr marL="0" marR="0" marT="0" marB="0" anchor="ctr"/>
                </a:tc>
                <a:tc>
                  <a:txBody>
                    <a:bodyPr/>
                    <a:lstStyle/>
                    <a:p>
                      <a:pPr marL="0" marR="0" algn="l">
                        <a:spcBef>
                          <a:spcPts val="400"/>
                        </a:spcBef>
                        <a:spcAft>
                          <a:spcPts val="400"/>
                        </a:spcAft>
                      </a:pPr>
                      <a:br>
                        <a:rPr lang="en-US" sz="1800" dirty="0">
                          <a:effectLst/>
                        </a:rPr>
                      </a:br>
                      <a:endParaRPr lang="en-US" sz="1800" dirty="0">
                        <a:solidFill>
                          <a:srgbClr val="595959"/>
                        </a:solidFill>
                        <a:effectLst/>
                        <a:latin typeface="Trebuchet MS" panose="020B0603020202020204" pitchFamily="34" charset="0"/>
                        <a:ea typeface="Trebuchet MS" panose="020B060302020202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4202692668"/>
      </p:ext>
    </p:extLst>
  </p:cSld>
  <p:clrMapOvr>
    <a:masterClrMapping/>
  </p:clrMapOvr>
  <mc:AlternateContent xmlns:mc="http://schemas.openxmlformats.org/markup-compatibility/2006" xmlns:p14="http://schemas.microsoft.com/office/powerpoint/2010/main">
    <mc:Choice Requires="p14">
      <p:transition spd="slow" p14:dur="1750">
        <p:fade/>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p>
            <a:pPr algn="ctr"/>
            <a:r>
              <a:rPr lang="en-US" b="1" u="sng" dirty="0"/>
              <a:t>DELIVERABLES</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1483928541"/>
              </p:ext>
            </p:extLst>
          </p:nvPr>
        </p:nvGraphicFramePr>
        <p:xfrm>
          <a:off x="4333009" y="233795"/>
          <a:ext cx="7451449" cy="6583750"/>
        </p:xfrm>
        <a:graphic>
          <a:graphicData uri="http://schemas.openxmlformats.org/drawingml/2006/table">
            <a:tbl>
              <a:tblPr firstRow="1" firstCol="1" bandRow="1">
                <a:tableStyleId>{5C22544A-7EE6-4342-B048-85BDC9FD1C3A}</a:tableStyleId>
              </a:tblPr>
              <a:tblGrid>
                <a:gridCol w="2263731">
                  <a:extLst>
                    <a:ext uri="{9D8B030D-6E8A-4147-A177-3AD203B41FA5}">
                      <a16:colId xmlns:a16="http://schemas.microsoft.com/office/drawing/2014/main" val="2805313223"/>
                    </a:ext>
                  </a:extLst>
                </a:gridCol>
                <a:gridCol w="1414832">
                  <a:extLst>
                    <a:ext uri="{9D8B030D-6E8A-4147-A177-3AD203B41FA5}">
                      <a16:colId xmlns:a16="http://schemas.microsoft.com/office/drawing/2014/main" val="869628402"/>
                    </a:ext>
                  </a:extLst>
                </a:gridCol>
                <a:gridCol w="3772886">
                  <a:extLst>
                    <a:ext uri="{9D8B030D-6E8A-4147-A177-3AD203B41FA5}">
                      <a16:colId xmlns:a16="http://schemas.microsoft.com/office/drawing/2014/main" val="4187394409"/>
                    </a:ext>
                  </a:extLst>
                </a:gridCol>
              </a:tblGrid>
              <a:tr h="1001038">
                <a:tc>
                  <a:txBody>
                    <a:bodyPr/>
                    <a:lstStyle/>
                    <a:p>
                      <a:pPr marL="0" marR="0" algn="ctr">
                        <a:spcBef>
                          <a:spcPts val="0"/>
                        </a:spcBef>
                        <a:spcAft>
                          <a:spcPts val="400"/>
                        </a:spcAft>
                      </a:pPr>
                      <a:r>
                        <a:rPr lang="en-US" sz="1600" b="1" dirty="0">
                          <a:solidFill>
                            <a:srgbClr val="141414"/>
                          </a:solidFill>
                          <a:effectLst/>
                          <a:latin typeface="Trebuchet MS" panose="020B0603020202020204" pitchFamily="34" charset="0"/>
                          <a:ea typeface="Trebuchet MS" panose="020B0603020202020204" pitchFamily="34" charset="0"/>
                          <a:cs typeface="Times New Roman" panose="02020603050405020304" pitchFamily="18" charset="0"/>
                        </a:rPr>
                        <a:t>Evaluation</a:t>
                      </a:r>
                      <a:endParaRPr lang="en-US" sz="1600" dirty="0">
                        <a:solidFill>
                          <a:srgbClr val="595959"/>
                        </a:solidFill>
                        <a:effectLst/>
                        <a:latin typeface="Trebuchet MS" panose="020B0603020202020204" pitchFamily="34" charset="0"/>
                        <a:ea typeface="Trebuchet MS" panose="020B0603020202020204" pitchFamily="34" charset="0"/>
                        <a:cs typeface="Times New Roman" panose="02020603050405020304" pitchFamily="18" charset="0"/>
                      </a:endParaRPr>
                    </a:p>
                  </a:txBody>
                  <a:tcPr marL="0" marR="0" marT="0" marB="0" anchor="ctr"/>
                </a:tc>
                <a:tc>
                  <a:txBody>
                    <a:bodyPr/>
                    <a:lstStyle/>
                    <a:p>
                      <a:pPr marL="0" marR="0" algn="ctr">
                        <a:spcBef>
                          <a:spcPts val="0"/>
                        </a:spcBef>
                        <a:spcAft>
                          <a:spcPts val="400"/>
                        </a:spcAft>
                      </a:pPr>
                      <a:r>
                        <a:rPr lang="en-US" sz="1600" b="1" dirty="0">
                          <a:solidFill>
                            <a:srgbClr val="141414"/>
                          </a:solidFill>
                          <a:effectLst/>
                          <a:latin typeface="Trebuchet MS" panose="020B0603020202020204" pitchFamily="34" charset="0"/>
                          <a:ea typeface="Trebuchet MS" panose="020B0603020202020204" pitchFamily="34" charset="0"/>
                          <a:cs typeface="Times New Roman" panose="02020603050405020304" pitchFamily="18" charset="0"/>
                        </a:rPr>
                        <a:t>Grade %</a:t>
                      </a:r>
                      <a:endParaRPr lang="en-US" sz="1600" dirty="0">
                        <a:solidFill>
                          <a:srgbClr val="595959"/>
                        </a:solidFill>
                        <a:effectLst/>
                        <a:latin typeface="Trebuchet MS" panose="020B0603020202020204" pitchFamily="34" charset="0"/>
                        <a:ea typeface="Trebuchet MS" panose="020B0603020202020204" pitchFamily="34" charset="0"/>
                        <a:cs typeface="Times New Roman" panose="02020603050405020304" pitchFamily="18" charset="0"/>
                      </a:endParaRPr>
                    </a:p>
                  </a:txBody>
                  <a:tcPr marL="0" marR="0" marT="0" marB="0" anchor="ctr"/>
                </a:tc>
                <a:tc>
                  <a:txBody>
                    <a:bodyPr/>
                    <a:lstStyle/>
                    <a:p>
                      <a:pPr marL="0" marR="0" algn="ctr">
                        <a:spcBef>
                          <a:spcPts val="0"/>
                        </a:spcBef>
                        <a:spcAft>
                          <a:spcPts val="400"/>
                        </a:spcAft>
                      </a:pPr>
                      <a:r>
                        <a:rPr lang="en-US" sz="1600" b="1" dirty="0">
                          <a:solidFill>
                            <a:srgbClr val="141414"/>
                          </a:solidFill>
                          <a:effectLst/>
                          <a:latin typeface="Trebuchet MS" panose="020B0603020202020204" pitchFamily="34" charset="0"/>
                          <a:ea typeface="Trebuchet MS" panose="020B0603020202020204" pitchFamily="34" charset="0"/>
                          <a:cs typeface="Times New Roman" panose="02020603050405020304" pitchFamily="18" charset="0"/>
                        </a:rPr>
                        <a:t>Subject</a:t>
                      </a:r>
                      <a:endParaRPr lang="en-US" sz="1600" dirty="0">
                        <a:solidFill>
                          <a:srgbClr val="595959"/>
                        </a:solidFill>
                        <a:effectLst/>
                        <a:latin typeface="Trebuchet MS" panose="020B0603020202020204" pitchFamily="34" charset="0"/>
                        <a:ea typeface="Trebuchet MS" panose="020B060302020202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937563001"/>
                  </a:ext>
                </a:extLst>
              </a:tr>
              <a:tr h="930452">
                <a:tc>
                  <a:txBody>
                    <a:bodyPr/>
                    <a:lstStyle/>
                    <a:p>
                      <a:pPr marL="0" marR="0" algn="ctr" defTabSz="914400" rtl="0" eaLnBrk="1" latinLnBrk="0" hangingPunct="1">
                        <a:spcBef>
                          <a:spcPts val="400"/>
                        </a:spcBef>
                        <a:spcAft>
                          <a:spcPts val="400"/>
                        </a:spcAft>
                      </a:pPr>
                      <a:r>
                        <a:rPr lang="en-US" sz="1600" kern="1200" dirty="0">
                          <a:solidFill>
                            <a:srgbClr val="595959"/>
                          </a:solidFill>
                          <a:effectLst/>
                          <a:latin typeface="Trebuchet MS" panose="020B0603020202020204" pitchFamily="34" charset="0"/>
                          <a:ea typeface="+mn-ea"/>
                          <a:cs typeface="Times New Roman" panose="02020603050405020304" pitchFamily="18" charset="0"/>
                        </a:rPr>
                        <a:t>Two Minute Speech</a:t>
                      </a:r>
                      <a:endParaRPr lang="en-US" sz="1600" kern="1200" dirty="0">
                        <a:solidFill>
                          <a:srgbClr val="595959"/>
                        </a:solidFill>
                        <a:effectLst/>
                        <a:latin typeface="Trebuchet MS" panose="020B0603020202020204" pitchFamily="34" charset="0"/>
                        <a:ea typeface="Trebuchet MS" panose="020B0603020202020204" pitchFamily="34" charset="0"/>
                        <a:cs typeface="Times New Roman" panose="02020603050405020304" pitchFamily="18" charset="0"/>
                      </a:endParaRPr>
                    </a:p>
                  </a:txBody>
                  <a:tcPr marL="0" marR="0" marT="0" marB="0" anchor="ctr"/>
                </a:tc>
                <a:tc>
                  <a:txBody>
                    <a:bodyPr/>
                    <a:lstStyle/>
                    <a:p>
                      <a:pPr marL="0" marR="0" algn="ctr" defTabSz="914400" rtl="0" eaLnBrk="1" latinLnBrk="0" hangingPunct="1">
                        <a:spcBef>
                          <a:spcPts val="400"/>
                        </a:spcBef>
                        <a:spcAft>
                          <a:spcPts val="400"/>
                        </a:spcAft>
                      </a:pPr>
                      <a:r>
                        <a:rPr lang="en-US" sz="1600" kern="1200" dirty="0">
                          <a:solidFill>
                            <a:srgbClr val="595959"/>
                          </a:solidFill>
                          <a:effectLst/>
                          <a:latin typeface="Trebuchet MS" panose="020B0603020202020204" pitchFamily="34" charset="0"/>
                          <a:ea typeface="+mn-ea"/>
                          <a:cs typeface="Times New Roman" panose="02020603050405020304" pitchFamily="18" charset="0"/>
                        </a:rPr>
                        <a:t>10%</a:t>
                      </a:r>
                      <a:endParaRPr lang="en-US" sz="1600" kern="1200" dirty="0">
                        <a:solidFill>
                          <a:srgbClr val="595959"/>
                        </a:solidFill>
                        <a:effectLst/>
                        <a:latin typeface="Trebuchet MS" panose="020B0603020202020204" pitchFamily="34" charset="0"/>
                        <a:ea typeface="Trebuchet MS" panose="020B0603020202020204" pitchFamily="34" charset="0"/>
                        <a:cs typeface="Times New Roman" panose="02020603050405020304" pitchFamily="18" charset="0"/>
                      </a:endParaRPr>
                    </a:p>
                  </a:txBody>
                  <a:tcPr marL="0" marR="0" marT="0" marB="0" anchor="ctr"/>
                </a:tc>
                <a:tc>
                  <a:txBody>
                    <a:bodyPr/>
                    <a:lstStyle/>
                    <a:p>
                      <a:pPr marL="0" marR="0" algn="ctr" defTabSz="914400" rtl="0" eaLnBrk="1" latinLnBrk="0" hangingPunct="1">
                        <a:spcBef>
                          <a:spcPts val="400"/>
                        </a:spcBef>
                        <a:spcAft>
                          <a:spcPts val="400"/>
                        </a:spcAft>
                      </a:pPr>
                      <a:r>
                        <a:rPr lang="en-US" sz="1600" kern="1200" dirty="0">
                          <a:solidFill>
                            <a:srgbClr val="595959"/>
                          </a:solidFill>
                          <a:effectLst/>
                          <a:latin typeface="Trebuchet MS" panose="020B0603020202020204" pitchFamily="34" charset="0"/>
                          <a:ea typeface="+mn-ea"/>
                          <a:cs typeface="Times New Roman" panose="02020603050405020304" pitchFamily="18" charset="0"/>
                        </a:rPr>
                        <a:t>Two Minute Professional Introduction</a:t>
                      </a:r>
                      <a:endParaRPr lang="en-US" sz="1600" kern="1200" dirty="0">
                        <a:solidFill>
                          <a:srgbClr val="595959"/>
                        </a:solidFill>
                        <a:effectLst/>
                        <a:latin typeface="Trebuchet MS" panose="020B0603020202020204" pitchFamily="34" charset="0"/>
                        <a:ea typeface="Trebuchet MS" panose="020B060302020202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3587819662"/>
                  </a:ext>
                </a:extLst>
              </a:tr>
              <a:tr h="930452">
                <a:tc>
                  <a:txBody>
                    <a:bodyPr/>
                    <a:lstStyle/>
                    <a:p>
                      <a:pPr marL="0" marR="0" algn="ctr" defTabSz="914400" rtl="0" eaLnBrk="1" latinLnBrk="0" hangingPunct="1">
                        <a:spcBef>
                          <a:spcPts val="400"/>
                        </a:spcBef>
                        <a:spcAft>
                          <a:spcPts val="400"/>
                        </a:spcAft>
                      </a:pPr>
                      <a:r>
                        <a:rPr lang="en-US" sz="1600" kern="1200" dirty="0">
                          <a:solidFill>
                            <a:srgbClr val="595959"/>
                          </a:solidFill>
                          <a:effectLst/>
                          <a:latin typeface="Trebuchet MS" panose="020B0603020202020204" pitchFamily="34" charset="0"/>
                          <a:ea typeface="+mn-ea"/>
                          <a:cs typeface="Times New Roman" panose="02020603050405020304" pitchFamily="18" charset="0"/>
                        </a:rPr>
                        <a:t>Layman’s Term Assignment</a:t>
                      </a:r>
                    </a:p>
                  </a:txBody>
                  <a:tcPr marL="0" marR="0" marT="0" marB="0" anchor="ctr"/>
                </a:tc>
                <a:tc>
                  <a:txBody>
                    <a:bodyPr/>
                    <a:lstStyle/>
                    <a:p>
                      <a:pPr marL="0" marR="0" algn="ctr" defTabSz="914400" rtl="0" eaLnBrk="1" latinLnBrk="0" hangingPunct="1">
                        <a:spcBef>
                          <a:spcPts val="400"/>
                        </a:spcBef>
                        <a:spcAft>
                          <a:spcPts val="400"/>
                        </a:spcAft>
                      </a:pPr>
                      <a:r>
                        <a:rPr lang="en-US" sz="1600" kern="1200" dirty="0">
                          <a:solidFill>
                            <a:srgbClr val="595959"/>
                          </a:solidFill>
                          <a:effectLst/>
                          <a:latin typeface="Trebuchet MS" panose="020B0603020202020204" pitchFamily="34" charset="0"/>
                          <a:ea typeface="+mn-ea"/>
                          <a:cs typeface="Times New Roman" panose="02020603050405020304" pitchFamily="18" charset="0"/>
                        </a:rPr>
                        <a:t>15%</a:t>
                      </a:r>
                    </a:p>
                  </a:txBody>
                  <a:tcPr marL="0" marR="0" marT="0" marB="0" anchor="ctr"/>
                </a:tc>
                <a:tc>
                  <a:txBody>
                    <a:bodyPr/>
                    <a:lstStyle/>
                    <a:p>
                      <a:pPr marL="0" marR="0" algn="ctr" defTabSz="914400" rtl="0" eaLnBrk="1" latinLnBrk="0" hangingPunct="1">
                        <a:spcBef>
                          <a:spcPts val="400"/>
                        </a:spcBef>
                        <a:spcAft>
                          <a:spcPts val="400"/>
                        </a:spcAft>
                      </a:pPr>
                      <a:r>
                        <a:rPr lang="en-US" sz="1600" kern="1200" dirty="0">
                          <a:solidFill>
                            <a:srgbClr val="595959"/>
                          </a:solidFill>
                          <a:effectLst/>
                          <a:latin typeface="Trebuchet MS" panose="020B0603020202020204" pitchFamily="34" charset="0"/>
                          <a:ea typeface="+mn-ea"/>
                          <a:cs typeface="Times New Roman" panose="02020603050405020304" pitchFamily="18" charset="0"/>
                        </a:rPr>
                        <a:t>Technical Concept/Idea in Layman’s Terms</a:t>
                      </a:r>
                    </a:p>
                  </a:txBody>
                  <a:tcPr marL="0" marR="0" marT="0" marB="0" anchor="ctr"/>
                </a:tc>
                <a:extLst>
                  <a:ext uri="{0D108BD9-81ED-4DB2-BD59-A6C34878D82A}">
                    <a16:rowId xmlns:a16="http://schemas.microsoft.com/office/drawing/2014/main" val="3590781426"/>
                  </a:ext>
                </a:extLst>
              </a:tr>
              <a:tr h="930452">
                <a:tc>
                  <a:txBody>
                    <a:bodyPr/>
                    <a:lstStyle/>
                    <a:p>
                      <a:pPr marL="0" marR="0" algn="ctr" defTabSz="914400" rtl="0" eaLnBrk="1" latinLnBrk="0" hangingPunct="1">
                        <a:spcBef>
                          <a:spcPts val="400"/>
                        </a:spcBef>
                        <a:spcAft>
                          <a:spcPts val="400"/>
                        </a:spcAft>
                      </a:pPr>
                      <a:r>
                        <a:rPr lang="en-US" sz="1600" kern="1200" dirty="0">
                          <a:solidFill>
                            <a:srgbClr val="595959"/>
                          </a:solidFill>
                          <a:effectLst/>
                          <a:latin typeface="Trebuchet MS" panose="020B0603020202020204" pitchFamily="34" charset="0"/>
                          <a:ea typeface="+mn-ea"/>
                          <a:cs typeface="Times New Roman" panose="02020603050405020304" pitchFamily="18" charset="0"/>
                        </a:rPr>
                        <a:t>Data Journalism Assignment </a:t>
                      </a:r>
                    </a:p>
                  </a:txBody>
                  <a:tcPr marL="0" marR="0" marT="0" marB="0" anchor="ctr"/>
                </a:tc>
                <a:tc>
                  <a:txBody>
                    <a:bodyPr/>
                    <a:lstStyle/>
                    <a:p>
                      <a:pPr marL="0" marR="0" algn="ctr" defTabSz="914400" rtl="0" eaLnBrk="1" latinLnBrk="0" hangingPunct="1">
                        <a:spcBef>
                          <a:spcPts val="400"/>
                        </a:spcBef>
                        <a:spcAft>
                          <a:spcPts val="400"/>
                        </a:spcAft>
                      </a:pPr>
                      <a:r>
                        <a:rPr lang="en-US" sz="1600" kern="1200" dirty="0">
                          <a:solidFill>
                            <a:srgbClr val="595959"/>
                          </a:solidFill>
                          <a:effectLst/>
                          <a:latin typeface="Trebuchet MS" panose="020B0603020202020204" pitchFamily="34" charset="0"/>
                          <a:ea typeface="+mn-ea"/>
                          <a:cs typeface="Times New Roman" panose="02020603050405020304" pitchFamily="18" charset="0"/>
                        </a:rPr>
                        <a:t>15%</a:t>
                      </a:r>
                    </a:p>
                  </a:txBody>
                  <a:tcPr marL="0" marR="0" marT="0" marB="0" anchor="ctr"/>
                </a:tc>
                <a:tc>
                  <a:txBody>
                    <a:bodyPr/>
                    <a:lstStyle/>
                    <a:p>
                      <a:pPr marL="0" marR="0" algn="ctr" defTabSz="914400" rtl="0" eaLnBrk="1" latinLnBrk="0" hangingPunct="1">
                        <a:spcBef>
                          <a:spcPts val="400"/>
                        </a:spcBef>
                        <a:spcAft>
                          <a:spcPts val="400"/>
                        </a:spcAft>
                      </a:pPr>
                      <a:r>
                        <a:rPr lang="en-US" sz="1600" kern="1200" dirty="0">
                          <a:solidFill>
                            <a:srgbClr val="595959"/>
                          </a:solidFill>
                          <a:effectLst/>
                          <a:latin typeface="Trebuchet MS" panose="020B0603020202020204" pitchFamily="34" charset="0"/>
                          <a:ea typeface="+mn-ea"/>
                          <a:cs typeface="Times New Roman" panose="02020603050405020304" pitchFamily="18" charset="0"/>
                        </a:rPr>
                        <a:t>Draw Insights from Data</a:t>
                      </a:r>
                    </a:p>
                  </a:txBody>
                  <a:tcPr marL="0" marR="0" marT="0" marB="0" anchor="ctr"/>
                </a:tc>
                <a:extLst>
                  <a:ext uri="{0D108BD9-81ED-4DB2-BD59-A6C34878D82A}">
                    <a16:rowId xmlns:a16="http://schemas.microsoft.com/office/drawing/2014/main" val="656818068"/>
                  </a:ext>
                </a:extLst>
              </a:tr>
              <a:tr h="930452">
                <a:tc>
                  <a:txBody>
                    <a:bodyPr/>
                    <a:lstStyle/>
                    <a:p>
                      <a:pPr marL="0" marR="0" algn="ctr" defTabSz="914400" rtl="0" eaLnBrk="1" latinLnBrk="0" hangingPunct="1">
                        <a:spcBef>
                          <a:spcPts val="400"/>
                        </a:spcBef>
                        <a:spcAft>
                          <a:spcPts val="400"/>
                        </a:spcAft>
                      </a:pPr>
                      <a:r>
                        <a:rPr lang="en-US" sz="1600" kern="1200" dirty="0">
                          <a:solidFill>
                            <a:srgbClr val="595959"/>
                          </a:solidFill>
                          <a:effectLst/>
                          <a:latin typeface="Trebuchet MS" panose="020B0603020202020204" pitchFamily="34" charset="0"/>
                          <a:ea typeface="+mn-ea"/>
                          <a:cs typeface="Times New Roman" panose="02020603050405020304" pitchFamily="18" charset="0"/>
                        </a:rPr>
                        <a:t>Course Reflection Assignment</a:t>
                      </a:r>
                    </a:p>
                  </a:txBody>
                  <a:tcPr marL="0" marR="0" marT="0" marB="0" anchor="ctr"/>
                </a:tc>
                <a:tc>
                  <a:txBody>
                    <a:bodyPr/>
                    <a:lstStyle/>
                    <a:p>
                      <a:pPr marL="0" marR="0" algn="ctr" defTabSz="914400" rtl="0" eaLnBrk="1" latinLnBrk="0" hangingPunct="1">
                        <a:spcBef>
                          <a:spcPts val="400"/>
                        </a:spcBef>
                        <a:spcAft>
                          <a:spcPts val="400"/>
                        </a:spcAft>
                      </a:pPr>
                      <a:r>
                        <a:rPr lang="en-US" sz="1600" kern="1200" dirty="0">
                          <a:solidFill>
                            <a:srgbClr val="595959"/>
                          </a:solidFill>
                          <a:effectLst/>
                          <a:latin typeface="Trebuchet MS" panose="020B0603020202020204" pitchFamily="34" charset="0"/>
                          <a:ea typeface="+mn-ea"/>
                          <a:cs typeface="Times New Roman" panose="02020603050405020304" pitchFamily="18" charset="0"/>
                        </a:rPr>
                        <a:t>20%</a:t>
                      </a:r>
                    </a:p>
                  </a:txBody>
                  <a:tcPr marL="0" marR="0" marT="0" marB="0" anchor="ctr"/>
                </a:tc>
                <a:tc>
                  <a:txBody>
                    <a:bodyPr/>
                    <a:lstStyle/>
                    <a:p>
                      <a:pPr marL="0" marR="0" algn="ctr" defTabSz="914400" rtl="0" eaLnBrk="1" latinLnBrk="0" hangingPunct="1">
                        <a:spcBef>
                          <a:spcPts val="400"/>
                        </a:spcBef>
                        <a:spcAft>
                          <a:spcPts val="400"/>
                        </a:spcAft>
                      </a:pPr>
                      <a:r>
                        <a:rPr lang="en-US" sz="1600" kern="1200" dirty="0">
                          <a:solidFill>
                            <a:srgbClr val="595959"/>
                          </a:solidFill>
                          <a:effectLst/>
                          <a:latin typeface="Trebuchet MS" panose="020B0603020202020204" pitchFamily="34" charset="0"/>
                          <a:ea typeface="+mn-ea"/>
                          <a:cs typeface="Times New Roman" panose="02020603050405020304" pitchFamily="18" charset="0"/>
                        </a:rPr>
                        <a:t>Open Reflection on the Lectures or Readings</a:t>
                      </a:r>
                    </a:p>
                  </a:txBody>
                  <a:tcPr marL="0" marR="0" marT="0" marB="0" anchor="ctr"/>
                </a:tc>
                <a:extLst>
                  <a:ext uri="{0D108BD9-81ED-4DB2-BD59-A6C34878D82A}">
                    <a16:rowId xmlns:a16="http://schemas.microsoft.com/office/drawing/2014/main" val="4257853491"/>
                  </a:ext>
                </a:extLst>
              </a:tr>
              <a:tr h="930452">
                <a:tc>
                  <a:txBody>
                    <a:bodyPr/>
                    <a:lstStyle/>
                    <a:p>
                      <a:pPr marL="0" marR="0" algn="ctr" defTabSz="914400" rtl="0" eaLnBrk="1" latinLnBrk="0" hangingPunct="1">
                        <a:spcBef>
                          <a:spcPts val="400"/>
                        </a:spcBef>
                        <a:spcAft>
                          <a:spcPts val="400"/>
                        </a:spcAft>
                      </a:pPr>
                      <a:r>
                        <a:rPr lang="en-US" sz="1600" kern="1200" dirty="0">
                          <a:solidFill>
                            <a:srgbClr val="595959"/>
                          </a:solidFill>
                          <a:effectLst/>
                          <a:latin typeface="Trebuchet MS" panose="020B0603020202020204" pitchFamily="34" charset="0"/>
                          <a:ea typeface="+mn-ea"/>
                          <a:cs typeface="Times New Roman" panose="02020603050405020304" pitchFamily="18" charset="0"/>
                        </a:rPr>
                        <a:t>Participation</a:t>
                      </a:r>
                    </a:p>
                  </a:txBody>
                  <a:tcPr marL="0" marR="0" marT="0" marB="0" anchor="ctr"/>
                </a:tc>
                <a:tc>
                  <a:txBody>
                    <a:bodyPr/>
                    <a:lstStyle/>
                    <a:p>
                      <a:pPr marL="0" marR="0" algn="ctr" defTabSz="914400" rtl="0" eaLnBrk="1" latinLnBrk="0" hangingPunct="1">
                        <a:spcBef>
                          <a:spcPts val="400"/>
                        </a:spcBef>
                        <a:spcAft>
                          <a:spcPts val="400"/>
                        </a:spcAft>
                      </a:pPr>
                      <a:r>
                        <a:rPr lang="en-US" sz="1600" kern="1200" dirty="0">
                          <a:solidFill>
                            <a:srgbClr val="595959"/>
                          </a:solidFill>
                          <a:effectLst/>
                          <a:latin typeface="Trebuchet MS" panose="020B0603020202020204" pitchFamily="34" charset="0"/>
                          <a:ea typeface="+mn-ea"/>
                          <a:cs typeface="Times New Roman" panose="02020603050405020304" pitchFamily="18" charset="0"/>
                        </a:rPr>
                        <a:t>10%</a:t>
                      </a:r>
                    </a:p>
                  </a:txBody>
                  <a:tcPr marL="0" marR="0" marT="0" marB="0" anchor="ctr"/>
                </a:tc>
                <a:tc>
                  <a:txBody>
                    <a:bodyPr/>
                    <a:lstStyle/>
                    <a:p>
                      <a:pPr marL="0" marR="0" algn="ctr" defTabSz="914400" rtl="0" eaLnBrk="1" latinLnBrk="0" hangingPunct="1">
                        <a:spcBef>
                          <a:spcPts val="400"/>
                        </a:spcBef>
                        <a:spcAft>
                          <a:spcPts val="400"/>
                        </a:spcAft>
                      </a:pPr>
                      <a:r>
                        <a:rPr lang="en-US" sz="1600" kern="1200" dirty="0">
                          <a:solidFill>
                            <a:srgbClr val="595959"/>
                          </a:solidFill>
                          <a:effectLst/>
                          <a:latin typeface="Trebuchet MS" panose="020B0603020202020204" pitchFamily="34" charset="0"/>
                          <a:ea typeface="+mn-ea"/>
                          <a:cs typeface="Times New Roman" panose="02020603050405020304" pitchFamily="18" charset="0"/>
                        </a:rPr>
                        <a:t>Must be present on time and engaged</a:t>
                      </a:r>
                    </a:p>
                  </a:txBody>
                  <a:tcPr marL="0" marR="0" marT="0" marB="0" anchor="ctr"/>
                </a:tc>
                <a:extLst>
                  <a:ext uri="{0D108BD9-81ED-4DB2-BD59-A6C34878D82A}">
                    <a16:rowId xmlns:a16="http://schemas.microsoft.com/office/drawing/2014/main" val="3131896950"/>
                  </a:ext>
                </a:extLst>
              </a:tr>
              <a:tr h="930452">
                <a:tc>
                  <a:txBody>
                    <a:bodyPr/>
                    <a:lstStyle/>
                    <a:p>
                      <a:pPr marL="0" marR="0" algn="ctr" defTabSz="914400" rtl="0" eaLnBrk="1" latinLnBrk="0" hangingPunct="1">
                        <a:spcBef>
                          <a:spcPts val="400"/>
                        </a:spcBef>
                        <a:spcAft>
                          <a:spcPts val="400"/>
                        </a:spcAft>
                      </a:pPr>
                      <a:r>
                        <a:rPr lang="en-US" sz="1600" kern="1200" dirty="0">
                          <a:solidFill>
                            <a:srgbClr val="595959"/>
                          </a:solidFill>
                          <a:effectLst/>
                          <a:latin typeface="Trebuchet MS" panose="020B0603020202020204" pitchFamily="34" charset="0"/>
                          <a:ea typeface="+mn-ea"/>
                          <a:cs typeface="Times New Roman" panose="02020603050405020304" pitchFamily="18" charset="0"/>
                        </a:rPr>
                        <a:t>Presentations</a:t>
                      </a:r>
                    </a:p>
                  </a:txBody>
                  <a:tcPr marL="0" marR="0" marT="0" marB="0" anchor="ctr"/>
                </a:tc>
                <a:tc>
                  <a:txBody>
                    <a:bodyPr/>
                    <a:lstStyle/>
                    <a:p>
                      <a:pPr marL="0" marR="0" algn="ctr" defTabSz="914400" rtl="0" eaLnBrk="1" latinLnBrk="0" hangingPunct="1">
                        <a:spcBef>
                          <a:spcPts val="400"/>
                        </a:spcBef>
                        <a:spcAft>
                          <a:spcPts val="400"/>
                        </a:spcAft>
                      </a:pPr>
                      <a:r>
                        <a:rPr lang="en-US" sz="1600" kern="1200" dirty="0">
                          <a:solidFill>
                            <a:srgbClr val="595959"/>
                          </a:solidFill>
                          <a:effectLst/>
                          <a:latin typeface="Trebuchet MS" panose="020B0603020202020204" pitchFamily="34" charset="0"/>
                          <a:ea typeface="+mn-ea"/>
                          <a:cs typeface="Times New Roman" panose="02020603050405020304" pitchFamily="18" charset="0"/>
                        </a:rPr>
                        <a:t>30%</a:t>
                      </a:r>
                    </a:p>
                  </a:txBody>
                  <a:tcPr marL="0" marR="0" marT="0" marB="0" anchor="ctr"/>
                </a:tc>
                <a:tc>
                  <a:txBody>
                    <a:bodyPr/>
                    <a:lstStyle/>
                    <a:p>
                      <a:pPr marL="0" marR="0" algn="ctr" defTabSz="914400" rtl="0" eaLnBrk="1" latinLnBrk="0" hangingPunct="1">
                        <a:spcBef>
                          <a:spcPts val="400"/>
                        </a:spcBef>
                        <a:spcAft>
                          <a:spcPts val="400"/>
                        </a:spcAft>
                      </a:pPr>
                      <a:r>
                        <a:rPr lang="en-US" sz="1600" kern="1200" dirty="0">
                          <a:solidFill>
                            <a:srgbClr val="595959"/>
                          </a:solidFill>
                          <a:effectLst/>
                          <a:latin typeface="Trebuchet MS" panose="020B0603020202020204" pitchFamily="34" charset="0"/>
                          <a:ea typeface="+mn-ea"/>
                          <a:cs typeface="Times New Roman" panose="02020603050405020304" pitchFamily="18" charset="0"/>
                        </a:rPr>
                        <a:t>Final Presentations on Analytics </a:t>
                      </a:r>
                    </a:p>
                  </a:txBody>
                  <a:tcPr marL="0" marR="0" marT="0" marB="0" anchor="ctr"/>
                </a:tc>
                <a:extLst>
                  <a:ext uri="{0D108BD9-81ED-4DB2-BD59-A6C34878D82A}">
                    <a16:rowId xmlns:a16="http://schemas.microsoft.com/office/drawing/2014/main" val="10006"/>
                  </a:ext>
                </a:extLst>
              </a:tr>
            </a:tbl>
          </a:graphicData>
        </a:graphic>
      </p:graphicFrame>
      <p:sp>
        <p:nvSpPr>
          <p:cNvPr id="4" name="Text Placeholder 3"/>
          <p:cNvSpPr>
            <a:spLocks noGrp="1"/>
          </p:cNvSpPr>
          <p:nvPr>
            <p:ph type="body" sz="half" idx="2"/>
          </p:nvPr>
        </p:nvSpPr>
        <p:spPr>
          <a:xfrm>
            <a:off x="457200" y="2296391"/>
            <a:ext cx="3200400" cy="4008813"/>
          </a:xfrm>
        </p:spPr>
        <p:txBody>
          <a:bodyPr>
            <a:noAutofit/>
          </a:bodyPr>
          <a:lstStyle/>
          <a:p>
            <a:pPr algn="ctr"/>
            <a:r>
              <a:rPr lang="en-US" sz="2000" b="1" dirty="0"/>
              <a:t>Grade % of Points </a:t>
            </a:r>
          </a:p>
          <a:p>
            <a:pPr algn="ctr"/>
            <a:r>
              <a:rPr lang="en-US" sz="2000" b="1" dirty="0"/>
              <a:t>A+	97-100</a:t>
            </a:r>
          </a:p>
          <a:p>
            <a:pPr algn="ctr"/>
            <a:r>
              <a:rPr lang="en-US" sz="2000" b="1" dirty="0"/>
              <a:t>A	93-96.9</a:t>
            </a:r>
          </a:p>
          <a:p>
            <a:pPr algn="ctr"/>
            <a:r>
              <a:rPr lang="en-US" sz="2000" b="1" dirty="0"/>
              <a:t>A-	90-92.9</a:t>
            </a:r>
          </a:p>
          <a:p>
            <a:pPr algn="ctr"/>
            <a:r>
              <a:rPr lang="en-US" sz="2000" b="1" dirty="0"/>
              <a:t>B+	87-89.9</a:t>
            </a:r>
          </a:p>
          <a:p>
            <a:pPr algn="ctr"/>
            <a:r>
              <a:rPr lang="en-US" sz="2000" b="1" dirty="0"/>
              <a:t>B	83-86.9</a:t>
            </a:r>
          </a:p>
          <a:p>
            <a:pPr algn="ctr"/>
            <a:r>
              <a:rPr lang="en-US" sz="2000" b="1" dirty="0"/>
              <a:t>B-	80-82.9</a:t>
            </a:r>
          </a:p>
          <a:p>
            <a:pPr algn="ctr"/>
            <a:r>
              <a:rPr lang="en-US" sz="2000" b="1" dirty="0"/>
              <a:t>C	70-79.9</a:t>
            </a:r>
          </a:p>
          <a:p>
            <a:pPr algn="ctr"/>
            <a:r>
              <a:rPr lang="en-US" sz="2000" b="1" dirty="0"/>
              <a:t>F	0-69.9</a:t>
            </a:r>
          </a:p>
          <a:p>
            <a:pPr algn="ctr"/>
            <a:endParaRPr lang="en-US" sz="2000" b="1" dirty="0"/>
          </a:p>
        </p:txBody>
      </p:sp>
      <p:sp>
        <p:nvSpPr>
          <p:cNvPr id="3" name="Slide Number Placeholder 2"/>
          <p:cNvSpPr>
            <a:spLocks noGrp="1"/>
          </p:cNvSpPr>
          <p:nvPr>
            <p:ph type="sldNum" sz="quarter" idx="12"/>
          </p:nvPr>
        </p:nvSpPr>
        <p:spPr/>
        <p:txBody>
          <a:bodyPr/>
          <a:lstStyle/>
          <a:p>
            <a:fld id="{6D22F896-40B5-4ADD-8801-0D06FADFA095}" type="slidenum">
              <a:rPr lang="en-US" smtClean="0"/>
              <a:t>6</a:t>
            </a:fld>
            <a:endParaRPr lang="en-US" dirty="0"/>
          </a:p>
        </p:txBody>
      </p:sp>
    </p:spTree>
    <p:extLst>
      <p:ext uri="{BB962C8B-B14F-4D97-AF65-F5344CB8AC3E}">
        <p14:creationId xmlns:p14="http://schemas.microsoft.com/office/powerpoint/2010/main" val="2047305552"/>
      </p:ext>
    </p:extLst>
  </p:cSld>
  <p:clrMapOvr>
    <a:masterClrMapping/>
  </p:clrMapOvr>
  <mc:AlternateContent xmlns:mc="http://schemas.openxmlformats.org/markup-compatibility/2006" xmlns:p14="http://schemas.microsoft.com/office/powerpoint/2010/main">
    <mc:Choice Requires="p14">
      <p:transition spd="slow" p14:dur="1750">
        <p:fade/>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6D22F896-40B5-4ADD-8801-0D06FADFA095}" type="slidenum">
              <a:rPr lang="en-US" smtClean="0"/>
              <a:t>7</a:t>
            </a:fld>
            <a:endParaRPr lang="en-US" dirty="0"/>
          </a:p>
        </p:txBody>
      </p:sp>
      <p:sp>
        <p:nvSpPr>
          <p:cNvPr id="3" name="TextBox 2"/>
          <p:cNvSpPr txBox="1"/>
          <p:nvPr/>
        </p:nvSpPr>
        <p:spPr>
          <a:xfrm>
            <a:off x="821933" y="1037690"/>
            <a:ext cx="6000107" cy="4524315"/>
          </a:xfrm>
          <a:prstGeom prst="rect">
            <a:avLst/>
          </a:prstGeom>
          <a:noFill/>
        </p:spPr>
        <p:txBody>
          <a:bodyPr wrap="square" rtlCol="0">
            <a:spAutoFit/>
          </a:bodyPr>
          <a:lstStyle/>
          <a:p>
            <a:r>
              <a:rPr lang="en-US" sz="7200" b="1" dirty="0"/>
              <a:t>Difference between a Summary and Conclusion?</a:t>
            </a:r>
          </a:p>
        </p:txBody>
      </p:sp>
      <p:pic>
        <p:nvPicPr>
          <p:cNvPr id="1026" name="Picture 2" descr="Image result for ques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22829" y="615000"/>
            <a:ext cx="4947005" cy="4947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43852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94358"/>
            <a:ext cx="3200400" cy="3926271"/>
          </a:xfrm>
        </p:spPr>
        <p:txBody>
          <a:bodyPr>
            <a:normAutofit/>
          </a:bodyPr>
          <a:lstStyle/>
          <a:p>
            <a:pPr algn="ctr"/>
            <a:r>
              <a:rPr lang="en-US" sz="3300" b="1" dirty="0"/>
              <a:t>Why should you have to improve your communication skills?</a:t>
            </a:r>
          </a:p>
        </p:txBody>
      </p:sp>
      <p:pic>
        <p:nvPicPr>
          <p:cNvPr id="7" name="6ca7lx0NJYc"/>
          <p:cNvPicPr>
            <a:picLocks noGrp="1" noRot="1" noChangeAspect="1"/>
          </p:cNvPicPr>
          <p:nvPr>
            <p:ph idx="1"/>
            <a:videoFile r:link="rId1"/>
          </p:nvPr>
        </p:nvPicPr>
        <p:blipFill>
          <a:blip r:embed="rId3"/>
          <a:stretch>
            <a:fillRect/>
          </a:stretch>
        </p:blipFill>
        <p:spPr>
          <a:xfrm>
            <a:off x="4287044" y="1263721"/>
            <a:ext cx="7566569" cy="4256195"/>
          </a:xfrm>
          <a:prstGeom prst="rect">
            <a:avLst/>
          </a:prstGeom>
        </p:spPr>
      </p:pic>
      <p:sp>
        <p:nvSpPr>
          <p:cNvPr id="5" name="Slide Number Placeholder 4"/>
          <p:cNvSpPr>
            <a:spLocks noGrp="1"/>
          </p:cNvSpPr>
          <p:nvPr>
            <p:ph type="sldNum" sz="quarter" idx="12"/>
          </p:nvPr>
        </p:nvSpPr>
        <p:spPr/>
        <p:txBody>
          <a:bodyPr/>
          <a:lstStyle/>
          <a:p>
            <a:fld id="{6D22F896-40B5-4ADD-8801-0D06FADFA095}" type="slidenum">
              <a:rPr lang="en-US" smtClean="0"/>
              <a:t>8</a:t>
            </a:fld>
            <a:endParaRPr lang="en-US" dirty="0"/>
          </a:p>
        </p:txBody>
      </p:sp>
    </p:spTree>
    <p:extLst>
      <p:ext uri="{BB962C8B-B14F-4D97-AF65-F5344CB8AC3E}">
        <p14:creationId xmlns:p14="http://schemas.microsoft.com/office/powerpoint/2010/main" val="30066580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Let’s hear from a BAPM Alum</a:t>
            </a:r>
          </a:p>
        </p:txBody>
      </p:sp>
      <p:sp>
        <p:nvSpPr>
          <p:cNvPr id="3" name="Content Placeholder 2"/>
          <p:cNvSpPr>
            <a:spLocks noGrp="1"/>
          </p:cNvSpPr>
          <p:nvPr>
            <p:ph idx="1"/>
          </p:nvPr>
        </p:nvSpPr>
        <p:spPr/>
        <p:txBody>
          <a:bodyPr/>
          <a:lstStyle/>
          <a:p>
            <a:r>
              <a:rPr lang="en-US" dirty="0"/>
              <a:t>https://</a:t>
            </a:r>
            <a:r>
              <a:rPr lang="en-US" dirty="0" err="1"/>
              <a:t>drive.google.com</a:t>
            </a:r>
            <a:r>
              <a:rPr lang="en-US" dirty="0"/>
              <a:t>/file/d/1iuYYoCWu1I8IAO0ms7bOb7-gWKQWsoX9/view</a:t>
            </a:r>
          </a:p>
        </p:txBody>
      </p:sp>
      <p:sp>
        <p:nvSpPr>
          <p:cNvPr id="4" name="Text Placeholder 3"/>
          <p:cNvSpPr>
            <a:spLocks noGrp="1"/>
          </p:cNvSpPr>
          <p:nvPr>
            <p:ph type="body" sz="half" idx="2"/>
          </p:nvPr>
        </p:nvSpPr>
        <p:spPr>
          <a:xfrm>
            <a:off x="457200" y="3757352"/>
            <a:ext cx="3200400" cy="2547851"/>
          </a:xfrm>
        </p:spPr>
        <p:txBody>
          <a:bodyPr>
            <a:normAutofit/>
          </a:bodyPr>
          <a:lstStyle/>
          <a:p>
            <a:r>
              <a:rPr lang="en-US" sz="4400" dirty="0"/>
              <a:t>Yashwanth Musiboyina</a:t>
            </a:r>
          </a:p>
        </p:txBody>
      </p:sp>
      <p:sp>
        <p:nvSpPr>
          <p:cNvPr id="5" name="Slide Number Placeholder 4"/>
          <p:cNvSpPr>
            <a:spLocks noGrp="1"/>
          </p:cNvSpPr>
          <p:nvPr>
            <p:ph type="sldNum" sz="quarter" idx="12"/>
          </p:nvPr>
        </p:nvSpPr>
        <p:spPr/>
        <p:txBody>
          <a:bodyPr/>
          <a:lstStyle/>
          <a:p>
            <a:fld id="{6D22F896-40B5-4ADD-8801-0D06FADFA095}" type="slidenum">
              <a:rPr lang="en-US" smtClean="0"/>
              <a:t>9</a:t>
            </a:fld>
            <a:endParaRPr lang="en-US" dirty="0"/>
          </a:p>
        </p:txBody>
      </p:sp>
    </p:spTree>
    <p:extLst>
      <p:ext uri="{BB962C8B-B14F-4D97-AF65-F5344CB8AC3E}">
        <p14:creationId xmlns:p14="http://schemas.microsoft.com/office/powerpoint/2010/main" val="1592351325"/>
      </p:ext>
    </p:extLst>
  </p:cSld>
  <p:clrMapOvr>
    <a:masterClrMapping/>
  </p:clrMapOvr>
</p:sld>
</file>

<file path=ppt/theme/theme1.xml><?xml version="1.0" encoding="utf-8"?>
<a:theme xmlns:a="http://schemas.openxmlformats.org/drawingml/2006/main" name="Retrospect">
  <a:themeElements>
    <a:clrScheme name="Retrospect">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6B9F25"/>
      </a:hlink>
      <a:folHlink>
        <a:srgbClr val="B26B02"/>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D26EA377-59BD-4C9C-9D94-EE8416EE4C7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TotalTime>
  <Words>3147</Words>
  <Application>Microsoft Office PowerPoint</Application>
  <PresentationFormat>Widescreen</PresentationFormat>
  <Paragraphs>555</Paragraphs>
  <Slides>48</Slides>
  <Notes>26</Notes>
  <HiddenSlides>0</HiddenSlides>
  <MMClips>3</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48</vt:i4>
      </vt:variant>
    </vt:vector>
  </HeadingPairs>
  <TitlesOfParts>
    <vt:vector size="54" baseType="lpstr">
      <vt:lpstr>Calibri</vt:lpstr>
      <vt:lpstr>Calibri Light</vt:lpstr>
      <vt:lpstr>Symbol</vt:lpstr>
      <vt:lpstr>Trebuchet MS</vt:lpstr>
      <vt:lpstr>Wingdings</vt:lpstr>
      <vt:lpstr>Retrospect</vt:lpstr>
      <vt:lpstr>OPIM 5601</vt:lpstr>
      <vt:lpstr>Introduction    </vt:lpstr>
      <vt:lpstr>PowerPoint Presentation</vt:lpstr>
      <vt:lpstr>Required Course Materials</vt:lpstr>
      <vt:lpstr>PowerPoint Presentation</vt:lpstr>
      <vt:lpstr>DELIVERABLES</vt:lpstr>
      <vt:lpstr>PowerPoint Presentation</vt:lpstr>
      <vt:lpstr>Why should you have to improve your communication skills?</vt:lpstr>
      <vt:lpstr>Let’s hear from a BAPM Alum</vt:lpstr>
      <vt:lpstr>Today’s Communication Realities</vt:lpstr>
      <vt:lpstr>Data Analytics</vt:lpstr>
      <vt:lpstr>Data Analytics</vt:lpstr>
      <vt:lpstr>Data Journalism / Data Storytelling</vt:lpstr>
      <vt:lpstr>Communication is an art, not a science.</vt:lpstr>
      <vt:lpstr>PAST EXPECTATIONS: Technical gurus hitting keyboards in the dungeons of corporate America.  NEW EXPECTATIONS: Sell it to the decision makers!</vt:lpstr>
      <vt:lpstr>Complex Communication Challenges</vt:lpstr>
      <vt:lpstr>6 Critical Communication Realities</vt:lpstr>
      <vt:lpstr>6 Critical Communication Realities</vt:lpstr>
      <vt:lpstr>6 Critical Communication Realities</vt:lpstr>
      <vt:lpstr>6 Critical Communication Realities</vt:lpstr>
      <vt:lpstr>6 Critical Communication Realities</vt:lpstr>
      <vt:lpstr>6 Critical Communication Realities</vt:lpstr>
      <vt:lpstr>For Long-term Success</vt:lpstr>
      <vt:lpstr>6 Critical Comm. Realities - DISCUSSION</vt:lpstr>
      <vt:lpstr>Business Writing </vt:lpstr>
      <vt:lpstr>Tips for Stronger Writing</vt:lpstr>
      <vt:lpstr>Think Before You Write </vt:lpstr>
      <vt:lpstr>Be Direct</vt:lpstr>
      <vt:lpstr>PowerPoint Presentation</vt:lpstr>
      <vt:lpstr>Flesch–Kincaid Readability</vt:lpstr>
      <vt:lpstr>Presidential Speeches Through History</vt:lpstr>
      <vt:lpstr>Jargon</vt:lpstr>
      <vt:lpstr>Proofread and Edit</vt:lpstr>
      <vt:lpstr>Practice!</vt:lpstr>
      <vt:lpstr>BEFORE AND AFTER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Toastmasters – Tips on Public Speaking</vt:lpstr>
      <vt:lpstr>Two Minute Professional Pitches</vt:lpstr>
      <vt:lpstr>Final Presentation Teams</vt:lpstr>
      <vt:lpstr>Appendix</vt:lpstr>
      <vt:lpstr>Appendix</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OPIM 5601</dc:title>
  <dc:creator>Abhishek Gorla</dc:creator>
  <cp:lastModifiedBy>Abhishek Gorla</cp:lastModifiedBy>
  <cp:revision>4</cp:revision>
  <dcterms:created xsi:type="dcterms:W3CDTF">2019-10-11T19:35:57Z</dcterms:created>
  <dcterms:modified xsi:type="dcterms:W3CDTF">2019-10-11T19:52:35Z</dcterms:modified>
</cp:coreProperties>
</file>